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5" r:id="rId4"/>
    <p:sldId id="262" r:id="rId5"/>
    <p:sldId id="260" r:id="rId6"/>
    <p:sldId id="269" r:id="rId7"/>
    <p:sldId id="261" r:id="rId8"/>
    <p:sldId id="264" r:id="rId9"/>
    <p:sldId id="267" r:id="rId10"/>
    <p:sldId id="263" r:id="rId11"/>
    <p:sldId id="266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7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5476" y="-1233298"/>
            <a:ext cx="7073049" cy="9348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884"/>
            <a:ext cx="4708478" cy="16651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6443" y="4624146"/>
            <a:ext cx="3615804" cy="22338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5C4B5-C5D1-433B-81D8-308EFE08AEAF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88066" y="4338185"/>
            <a:ext cx="1755934" cy="25198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4" y="6457366"/>
            <a:ext cx="952553" cy="3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0.jp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2/84/89/84089390_large_228.gif" TargetMode="External"/><Relationship Id="rId13" Type="http://schemas.openxmlformats.org/officeDocument/2006/relationships/hyperlink" Target="http://kraidruzei.ru/images/paste7285.jpg" TargetMode="External"/><Relationship Id="rId18" Type="http://schemas.openxmlformats.org/officeDocument/2006/relationships/slide" Target="slide2.xml"/><Relationship Id="rId3" Type="http://schemas.openxmlformats.org/officeDocument/2006/relationships/hyperlink" Target="http://img-fotki.yandex.ru/get/4412/28257045.67c/0_72a50_6128a898_L.png" TargetMode="External"/><Relationship Id="rId7" Type="http://schemas.openxmlformats.org/officeDocument/2006/relationships/hyperlink" Target="http://zvuki-mp3.com/page/pisat-karandashom-perom" TargetMode="External"/><Relationship Id="rId12" Type="http://schemas.openxmlformats.org/officeDocument/2006/relationships/hyperlink" Target="http://fb.ru/misc/i/gallery/2638/573209.jpg" TargetMode="External"/><Relationship Id="rId17" Type="http://schemas.openxmlformats.org/officeDocument/2006/relationships/hyperlink" Target="http://ic.pics.livejournal.com/malice_alice/8450150/686982/686982_original.jpg" TargetMode="External"/><Relationship Id="rId2" Type="http://schemas.openxmlformats.org/officeDocument/2006/relationships/hyperlink" Target="http://www.teknobalt.ru/news/teknos_deko/images/kraski_top.png" TargetMode="External"/><Relationship Id="rId16" Type="http://schemas.openxmlformats.org/officeDocument/2006/relationships/hyperlink" Target="http://domik-v-internete.ru/wp-content/uploads/2012/04/&#1044;&#1077;&#1083;&#1072;&#1077;&#1084;-&#1089;&#1074;&#1086;&#1080;&#1084;&#1080;-&#1088;&#1091;&#1082;&#1072;&#1084;&#1080;-&#1074;&#1084;&#1077;&#1089;&#1090;&#1077;-&#1089;-&#1076;&#1077;&#1090;&#1100;&#1084;&#1080;-&#1076;&#1077;&#1090;&#1089;&#1082;&#1091;&#1102;-&#1082;&#1072;&#1088;&#1085;&#1072;&#1074;&#1072;&#1083;&#1100;&#1085;&#1091;&#1102;-&#1084;&#1072;&#1089;&#1082;&#1091;-&#1091;&#1083;&#1080;&#1090;&#1082;&#1080;-&#1080;&#1079;-&#1073;&#1091;&#1084;&#1072;&#1075;&#1080;.-&#1052;&#1072;&#1089;&#1082;&#1072;-&#1091;&#1083;&#1080;&#1090;&#1082;&#1080;-&#1080;&#1079;-&#1073;&#1091;&#1084;&#1072;&#1075;&#1080;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rio.us/static/images/train-sketch-hand.png" TargetMode="External"/><Relationship Id="rId11" Type="http://schemas.openxmlformats.org/officeDocument/2006/relationships/hyperlink" Target="http://www.kidopo.com/wp-content/uploads/2012/01/huskey.gif" TargetMode="External"/><Relationship Id="rId5" Type="http://schemas.openxmlformats.org/officeDocument/2006/relationships/hyperlink" Target="http://www.hqoboi.com/img/other/novogodnyaya-hq-fotografiya-087.jpg" TargetMode="External"/><Relationship Id="rId15" Type="http://schemas.openxmlformats.org/officeDocument/2006/relationships/hyperlink" Target="http://craftkids.ru/uploads/1/4/1/s_Kuritsa-s-resnichkami_141202.jpg" TargetMode="External"/><Relationship Id="rId10" Type="http://schemas.openxmlformats.org/officeDocument/2006/relationships/hyperlink" Target="http://raskrasochka.net/kartinki/1296-raskraski-dlya-detey-morskie-obitateli.jpg" TargetMode="External"/><Relationship Id="rId4" Type="http://schemas.openxmlformats.org/officeDocument/2006/relationships/hyperlink" Target="http://img0.liveinternet.ru/images/attach/c/8/99/475/99475398_large_003.png" TargetMode="External"/><Relationship Id="rId9" Type="http://schemas.openxmlformats.org/officeDocument/2006/relationships/hyperlink" Target="http://img1.liveinternet.ru/images/attach/c/2/84/89/84089405_large_242.gif" TargetMode="External"/><Relationship Id="rId14" Type="http://schemas.openxmlformats.org/officeDocument/2006/relationships/hyperlink" Target="http://raskraski.link/uploads/6/9/5/6953-raskraska-ris-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7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04875" y="1387549"/>
            <a:ext cx="7387209" cy="289917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_CooperBlack" panose="0208090404030B020404" pitchFamily="18" charset="-52"/>
              </a:rPr>
              <a:t>Подбери  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_CooperBlack" panose="0208090404030B020404" pitchFamily="18" charset="-52"/>
              </a:rPr>
              <a:t>словечко</a:t>
            </a: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ДИДАКТИЧЕСКАЯ ИГРА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Обучение грамоте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1 класс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39447" y="4383204"/>
            <a:ext cx="6149033" cy="163812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Автор: Кулакова Наталья Ивановна,</a:t>
            </a:r>
          </a:p>
          <a:p>
            <a:pPr algn="l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учитель начальных классов</a:t>
            </a:r>
          </a:p>
          <a:p>
            <a:pPr algn="l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государственного учреждения образования</a:t>
            </a:r>
          </a:p>
          <a:p>
            <a:pPr algn="l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«Средняя школа № 26 </a:t>
            </a:r>
            <a:r>
              <a:rPr lang="ru-RU" sz="1800" b="1" dirty="0" err="1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г.Гродно</a:t>
            </a: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  <a:p>
            <a:pPr algn="l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2016 год</a:t>
            </a:r>
            <a:endParaRPr lang="be-BY" sz="1800" b="1" dirty="0">
              <a:ln/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054" y="6021328"/>
            <a:ext cx="825234" cy="6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478687" y="533387"/>
            <a:ext cx="4118696" cy="1067381"/>
            <a:chOff x="5179877" y="350761"/>
            <a:chExt cx="5164450" cy="118847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877" y="350762"/>
              <a:ext cx="1933845" cy="1188478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0482" y="350762"/>
              <a:ext cx="1933845" cy="1188478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Прямоугольник 3"/>
            <p:cNvSpPr/>
            <p:nvPr/>
          </p:nvSpPr>
          <p:spPr>
            <a:xfrm>
              <a:off x="7120448" y="350761"/>
              <a:ext cx="1296761" cy="117559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34943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ЗАЙКА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4194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КОБРА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БЕЛКА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686" y="2002635"/>
            <a:ext cx="3034633" cy="3783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22 -0.13241 L -0.32222 -0.13218 C -0.31511 -0.13218 -0.30747 -0.13218 -0.30035 -0.13102 C -0.29722 -0.13056 -0.29445 -0.12824 -0.29132 -0.12755 C -0.28316 -0.125 -0.26511 -0.12431 -0.25938 -0.12384 C -0.21771 -0.11204 -0.26181 -0.12315 -0.16424 -0.11829 C -0.15643 -0.11806 -0.14861 -0.11574 -0.14115 -0.11482 C -0.13611 -0.11389 -0.13073 -0.11343 -0.1257 -0.11273 C -0.12448 -0.11227 -0.12327 -0.11134 -0.12188 -0.11088 C -0.11163 -0.10996 -0.08386 -0.11945 -0.09097 -0.10926 C -0.09896 -0.09815 -0.11337 -0.1081 -0.12448 -0.10741 C -0.1283 -0.10579 -0.13195 -0.10278 -0.13611 -0.10232 C -0.14601 -0.10046 -0.15643 -0.10162 -0.16684 -0.10023 C -0.17274 -0.09954 -0.17674 -0.09722 -0.18212 -0.09468 C -0.17379 -0.09074 -0.18229 -0.09445 -0.16684 -0.09121 C -0.16215 -0.09028 -0.15747 -0.08773 -0.15261 -0.0875 C -0.1184 -0.08588 -0.08403 -0.08611 -0.05 -0.08565 C 0.04757 -0.07338 -0.04254 -0.08542 -0.2849 -0.08033 C -0.28715 -0.08033 -0.28924 -0.07917 -0.29132 -0.07871 C -0.2875 -0.07801 -0.28368 -0.07778 -0.27969 -0.07685 C -0.27344 -0.07523 -0.26719 -0.07246 -0.26059 -0.0713 C -0.25191 -0.06991 -0.2434 -0.07014 -0.2349 -0.06945 C -0.15052 -0.05185 -0.26406 -0.07384 -0.05486 -0.06204 C -0.05208 -0.06204 -0.05 -0.05764 -0.0474 -0.05509 C -0.04514 -0.05301 -0.03854 -0.04676 -0.03715 -0.04607 L -0.02552 -0.04051 C -0.02813 -0.03982 -0.03073 -0.03958 -0.03316 -0.03866 C -0.03681 -0.03727 -0.03993 -0.03357 -0.0434 -0.03357 C -0.10816 -0.03102 -0.17274 -0.03241 -0.2375 -0.03148 C -0.24531 -0.0294 -0.25347 -0.02732 -0.26181 -0.02616 C -0.3099 -0.02014 -0.28056 -0.025 -0.30538 -0.02083 C -0.30729 -0.01968 -0.31215 -0.01806 -0.31059 -0.01713 C -0.30625 -0.01435 -0.30139 -0.01597 -0.29636 -0.01528 C -0.29219 -0.01435 -0.28785 -0.01273 -0.28368 -0.01181 L -0.25399 -0.00463 C -0.22952 0.01157 -0.24896 0.00092 -0.21302 0.00995 C -0.20747 0.01157 -0.20191 0.01435 -0.19618 0.01528 C -0.18577 0.01736 -0.175 0.01829 -0.16424 0.01898 C -0.12483 0.02129 -0.08559 0.02245 -0.04618 0.02454 C -0.04219 0.025 -0.0382 0.02523 -0.03455 0.02616 C -0.03177 0.02708 -0.02934 0.0287 -0.02674 0.03009 C -0.025 0.03055 -0.02344 0.03102 -0.02188 0.03171 C -0.0224 0.03356 -0.02274 0.03634 -0.02431 0.03704 C -0.02882 0.03912 -0.03368 0.03796 -0.0382 0.03889 C -0.04271 0.03935 -0.04688 0.04051 -0.05122 0.04051 L -0.24896 0.04259 C -0.24774 0.04352 -0.24653 0.04514 -0.24514 0.04606 C -0.23663 0.05208 -0.21945 0.05671 -0.21424 0.05879 C -0.1816 0.07153 -0.20208 0.06458 -0.17726 0.07129 C -0.1684 0.07384 -0.1599 0.07685 -0.15139 0.0787 C -0.14375 0.08032 -0.1283 0.08241 -0.1283 0.08264 C -0.16181 0.09259 -0.11268 0.07824 -0.15643 0.08773 C -0.16215 0.08889 -0.16754 0.0919 -0.17327 0.09305 C -0.1908 0.09653 -0.20955 0.09722 -0.22708 0.09861 L -0.26962 0.10208 L -0.26059 0.10393 C -0.24983 0.10579 -0.22778 0.10856 -0.22083 0.10926 C -0.19601 0.11157 -0.1625 0.1118 -0.13976 0.11296 L -0.02309 0.11852 C -0.01875 0.12037 -0.00729 0.12477 -0.03073 0.12569 C -0.09097 0.12847 -0.15139 0.12824 -0.21181 0.1294 C -0.21979 0.13032 -0.22795 0.13148 -0.23594 0.13264 C -0.28247 0.14213 -0.22917 0.13449 -0.27969 0.14375 C -0.28542 0.14467 -0.29097 0.14491 -0.29636 0.14537 C -0.29844 0.14722 -0.30226 0.14745 -0.30278 0.15092 C -0.3033 0.15347 -0.29948 0.15231 -0.29774 0.15278 C -0.2934 0.1544 -0.28906 0.15602 -0.2849 0.1581 C -0.26129 0.16921 -0.31511 0.14954 -0.25556 0.16898 C -0.25 0.17083 -0.24531 0.17361 -0.23993 0.17454 C -0.23021 0.17662 -0.22014 0.17662 -0.21024 0.17801 C -0.20486 0.17893 -0.19948 0.18102 -0.19393 0.18148 C -0.17656 0.18287 -0.15955 0.18287 -0.14236 0.18333 L -0.05486 0.18704 C -0.05347 0.1875 -0.05 0.18634 -0.05 0.18889 C -0.05 0.19143 -0.05347 0.1919 -0.05486 0.19259 C -0.05764 0.19352 -0.06024 0.19375 -0.06285 0.19421 C -0.07882 0.20532 -0.06962 0.20069 -0.1 0.20324 C -0.11077 0.20417 -0.12136 0.20486 -0.13212 0.20509 L -0.34236 0.20694 C -0.32934 0.21319 -0.35764 0.20046 -0.32604 0.21065 C -0.31528 0.21412 -0.30486 0.21991 -0.29375 0.22338 C -0.27257 0.22963 -0.27188 0.22754 -0.25399 0.23032 C -0.24462 0.23194 -0.23542 0.23518 -0.22587 0.23588 C -0.18924 0.23819 -0.15226 0.23819 -0.11545 0.23935 C -0.11771 0.24074 -0.11979 0.24213 -0.12188 0.24305 C -0.1342 0.24838 -0.14375 0.24907 -0.15764 0.25046 C -0.16962 0.25139 -0.18195 0.25185 -0.19393 0.25208 L -0.26563 0.25393 C -0.23559 0.25486 -0.15486 0.2544 -0.11285 0.26296 C -0.10382 0.26458 -0.09497 0.26967 -0.08594 0.27199 C -0.05399 0.28055 -0.05347 0.27986 -0.02934 0.28264 C -0.02708 0.28403 -0.02188 0.28379 -0.02309 0.28657 C -0.02778 0.29653 -0.05174 0.29537 -0.05486 0.29537 L -0.26181 0.2993 L -0.25156 0.30069 C -0.23993 0.30301 -0.22847 0.30625 -0.21684 0.3081 C -0.2092 0.30926 -0.20139 0.30949 -0.19393 0.30995 L -0.09601 0.31342 C -0.09445 0.31481 -0.09202 0.31481 -0.09097 0.31736 C -0.08889 0.32292 -0.09566 0.32824 -0.09757 0.32986 C -0.09844 0.33079 -0.1 0.33102 -0.10139 0.33148 C -0.10608 0.33333 -0.11511 0.33495 -0.11927 0.33518 L -0.30417 0.33704 C -0.27674 0.34907 -0.2875 0.34629 -0.25399 0.35139 C -0.12674 0.37153 -0.17656 0.36504 -0.03594 0.37129 C -0.03715 0.37199 -0.0382 0.37268 -0.03976 0.37315 C -0.05938 0.37963 -0.06441 0.38055 -0.08698 0.38217 L -0.22847 0.38935 C -0.20278 0.39768 -0.19913 0.39768 -0.21806 0.39491 C -0.22274 0.39259 -0.22083 0.39398 -0.22448 0.39143 L -0.22448 0.39167 L -0.22587 0.39143 L -0.22587 0.39167 L -0.22083 0.38935 " pathEditMode="relative" rAng="0" ptsTypes="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26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этот ответ не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9358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БАБОЧКА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4005913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ГУСЕНИЦА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4053538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ЧЕРЕПАХА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553" y="2349048"/>
            <a:ext cx="3872577" cy="25581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439381" y="576817"/>
            <a:ext cx="6210543" cy="1067381"/>
            <a:chOff x="1408995" y="531513"/>
            <a:chExt cx="6210543" cy="106738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64159" y="531514"/>
              <a:ext cx="3097425" cy="1067380"/>
              <a:chOff x="5179877" y="350762"/>
              <a:chExt cx="3883874" cy="1188478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79877" y="350762"/>
                <a:ext cx="1933845" cy="1188477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29904" y="350762"/>
                <a:ext cx="1933847" cy="1188478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7279" y="531513"/>
              <a:ext cx="1542259" cy="1067380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8995" y="531514"/>
              <a:ext cx="1542259" cy="106737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36490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724 -0.07292 L -0.1724 -0.07269 C -0.16702 -0.07222 -0.16181 -0.0713 -0.15643 -0.07083 C -0.14393 -0.06898 -0.13143 -0.06945 -0.11893 -0.06759 C -0.09323 -0.06412 -0.10504 -0.06482 -0.09219 -0.05903 C -0.08247 -0.05486 -0.08611 -0.05718 -0.07431 -0.05324 C -0.06511 -0.05046 -0.06962 -0.05116 -0.06181 -0.04746 C -0.05938 -0.04676 -0.05712 -0.04514 -0.05469 -0.04468 C -0.05174 -0.04375 -0.04861 -0.04283 -0.04566 -0.04167 C -0.03594 -0.0382 -0.03993 -0.03866 -0.02795 -0.03588 C -0.01736 -0.0338 -0.00643 -0.03218 0.00417 -0.03033 C -0.01736 -0.02801 -0.01997 -0.02894 -0.03681 -0.02431 C -0.0434 -0.02246 -0.04983 -0.01875 -0.05643 -0.01852 C -0.11945 -0.01621 -0.18247 -0.0169 -0.24566 -0.01597 L -0.01893 -0.01273 C -0.01684 -0.01273 -0.02222 -0.00833 -0.02431 -0.00695 C -0.02795 -0.00533 -0.03143 -0.0044 -0.03507 -0.00417 C -0.07969 -0.00208 -0.12431 -0.00208 -0.16893 -0.00116 L -0.32761 0.00185 C -0.33247 0.00254 -0.33854 -0.00093 -0.34184 0.00486 C -0.34445 0.00856 -0.3349 0.00579 -0.33125 0.00741 C -0.32761 0.00879 -0.32431 0.0118 -0.32049 0.01319 C -0.31111 0.01713 -0.31163 0.01412 -0.30452 0.01875 C -0.30191 0.02083 -0.29983 0.02407 -0.29722 0.025 C -0.29271 0.02708 -0.28785 0.02639 -0.28299 0.02778 C -0.28004 0.02847 -0.27708 0.02963 -0.27413 0.03055 C -0.27188 0.03241 -0.26945 0.03518 -0.26702 0.03634 C -0.25886 0.04167 -0.25573 0.04282 -0.2474 0.04537 C -0.24375 0.04629 -0.24028 0.04745 -0.23681 0.04792 C -0.23125 0.04907 -0.22587 0.05116 -0.22049 0.05116 L -0.00486 0.05417 C -0.04271 0.05486 -0.0809 0.05301 -0.11893 0.05694 C -0.12379 0.05741 -0.10938 0.06088 -0.10469 0.0625 C -0.09688 0.06504 -0.08143 0.06736 -0.07431 0.06852 C -0.07188 0.06944 -0.06945 0.07014 -0.06719 0.07129 C -0.06354 0.07338 -0.06024 0.07523 -0.05643 0.07708 C -0.03281 0.0875 -0.05851 0.07407 -0.04219 0.08287 C -0.03802 0.10324 -0.0375 0.09676 -0.06545 0.09745 C -0.14913 0.09954 -0.23316 0.09907 -0.31702 0.10023 C -0.30261 0.10185 -0.28611 0.09352 -0.27413 0.10602 C -0.2724 0.1081 -0.27066 0.11042 -0.26893 0.1118 C -0.26649 0.11342 -0.26406 0.11435 -0.26163 0.11458 C -0.25208 0.11643 -0.24271 0.11667 -0.23316 0.11782 C -0.20729 0.12523 -0.21163 0.12523 -0.17952 0.12592 L -0.02083 0.12917 C -0.01667 0.13009 -0.0125 0.13032 -0.00833 0.13217 C -0.00573 0.1331 0.00104 0.13542 -0.00104 0.13773 C -0.00573 0.14259 -0.01181 0.13981 -0.01736 0.14074 C -0.02066 0.14143 -0.04653 0.14907 -0.05295 0.14907 L -0.2349 0.15231 C -0.23125 0.15347 -0.22778 0.15417 -0.22431 0.15509 C -0.20851 0.16065 -0.2125 0.16157 -0.19757 0.16412 C -0.18004 0.1669 -0.15313 0.16829 -0.13681 0.16991 C -0.15868 0.17083 -0.18073 0.1706 -0.20278 0.17245 C -0.20521 0.17315 -0.19809 0.17523 -0.19566 0.17569 C -0.18976 0.17708 -0.18368 0.17754 -0.17778 0.17847 L -0.16163 0.18148 C -0.15764 0.18333 -0.15347 0.18542 -0.14913 0.18727 C -0.14045 0.19028 -0.125 0.1912 -0.11702 0.19305 C -0.07986 0.19954 -0.14583 0.19282 -0.06719 0.19861 C -0.04618 0.21018 -0.06649 0.20023 -0.01372 0.2044 C 1.66667E-6 0.20555 0.0059 0.20717 0.0184 0.21042 C 0.03055 0.22014 0.02135 0.21342 0.03802 0.22199 C 0.04167 0.22384 0.04896 0.22778 0.04896 0.22801 C 0.03333 0.2375 0.03802 0.23657 0.01302 0.23657 C -0.03681 0.23657 -0.08681 0.23472 -0.13681 0.23356 L -0.15452 0.23079 C -0.15938 0.22963 -0.16406 0.22824 -0.16893 0.22778 C -0.26406 0.21667 -0.23802 0.22014 -0.2099 0.225 C -0.20521 0.22662 -0.20052 0.22893 -0.19566 0.23079 C -0.17413 0.2375 -0.15278 0.23148 -0.23125 0.23657 C -0.26354 0.25393 -0.2382 0.24236 -0.30972 0.23958 C -0.31163 0.23796 -0.31511 0.23958 -0.31511 0.23657 C -0.31511 0.23241 -0.31163 0.23217 -0.30972 0.23079 C -0.30747 0.22847 -0.30504 0.22639 -0.30261 0.225 C -0.29896 0.22245 -0.29011 0.22037 -0.28663 0.21852 C -0.2849 0.21805 -0.28299 0.21736 -0.28125 0.2162 C -0.27882 0.21435 -0.27674 0.21157 -0.27413 0.21042 C -0.26945 0.20833 -0.26458 0.20833 -0.2599 0.20717 C -0.24809 0.20903 -0.23594 0.21065 -0.22431 0.21319 C -0.2158 0.21481 -0.2217 0.21713 -0.21354 0.22199 C -0.21077 0.22384 -0.20747 0.22384 -0.20452 0.225 C -0.19254 0.23472 -0.18438 0.23241 -0.19566 0.24213 C -0.1974 0.24352 -0.19913 0.24421 -0.20104 0.24491 C -0.19028 0.24629 -0.17952 0.24653 -0.16893 0.24792 C -0.16702 0.24815 -0.16476 0.24861 -0.16354 0.25092 C -0.16215 0.25301 -0.16337 0.25833 -0.16163 0.25972 C -0.15677 0.26412 -0.14566 0.26805 -0.14566 0.26921 L -0.14566 0.26805 " pathEditMode="relative" rAng="0" ptsTypes="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этот ответ не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9358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ВОРОНА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4005913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ЛИСИЦА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4053538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КУРИЦА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493" y="1892774"/>
            <a:ext cx="2877981" cy="4127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975029" y="569046"/>
            <a:ext cx="4630648" cy="1068134"/>
            <a:chOff x="1406660" y="530760"/>
            <a:chExt cx="4630648" cy="106813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48919" y="531514"/>
              <a:ext cx="3088389" cy="1067380"/>
              <a:chOff x="5160768" y="350762"/>
              <a:chExt cx="3872543" cy="1188478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60768" y="350763"/>
                <a:ext cx="1933845" cy="1188477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99464" y="350762"/>
                <a:ext cx="1933847" cy="1188478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6660" y="530760"/>
              <a:ext cx="1542259" cy="1067380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927" y="560546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74 -0.18634 L -0.29774 -0.18634 C -0.28733 -0.18565 -0.27656 -0.18704 -0.26615 -0.18426 C -0.25399 -0.18102 -0.24323 -0.17199 -0.23108 -0.16875 L -0.22274 -0.16644 C -0.22952 -0.16412 -0.23629 -0.1625 -0.24271 -0.15972 C -0.2474 -0.15787 -0.25139 -0.15371 -0.25608 -0.15301 C -0.27274 -0.1507 -0.28941 -0.15162 -0.30608 -0.15093 C -0.29497 -0.14861 -0.28403 -0.1456 -0.27274 -0.14421 C -0.25174 -0.1419 -0.20938 -0.13982 -0.20938 -0.13982 C -0.20052 -0.13681 -0.19132 -0.13542 -0.18281 -0.13079 C -0.1809 -0.12986 -0.17865 -0.12662 -0.17952 -0.12431 C -0.18038 -0.12107 -0.18368 -0.12037 -0.18611 -0.11968 C -0.19149 -0.11829 -0.19722 -0.11875 -0.20278 -0.11759 C -0.21389 -0.11505 -0.22483 -0.11042 -0.23611 -0.10857 C -0.26389 -0.1044 -0.31945 -0.09977 -0.31945 -0.09977 C -0.29653 -0.0963 -0.26354 -0.09121 -0.24271 -0.08634 C -0.18438 -0.07292 -0.24045 -0.08033 -0.19445 -0.07523 C -0.19497 -0.07315 -0.19462 -0.06991 -0.19618 -0.06875 C -0.20018 -0.06574 -0.21389 -0.06597 -0.20938 -0.06412 C -0.18594 -0.05509 -0.15781 -0.05324 -0.13281 -0.05093 C -0.1217 -0.04792 -0.11059 -0.04421 -0.09948 -0.0419 C -0.08837 -0.03958 -0.0474 -0.03773 -0.04271 -0.0375 C -0.11389 -0.03611 -0.18507 -0.03843 -0.25608 -0.0331 C -0.27847 -0.03148 -0.21163 -0.02778 -0.18941 -0.02639 C -0.1467 -0.02408 -0.10382 -0.02338 -0.06111 -0.02199 C -0.05608 -0.0213 -0.0507 -0.02222 -0.04601 -0.01968 C -0.04393 -0.01852 -0.05052 -0.01829 -0.05278 -0.01759 C -0.05833 -0.01597 -0.06372 -0.01343 -0.06945 -0.0132 C -0.13108 -0.01042 -0.19271 -0.01019 -0.25452 -0.00857 L -0.32118 -0.00417 C -0.33108 -0.0007 -0.30122 0.00254 -0.29115 0.00463 C -0.27118 0.00903 -0.25122 0.01227 -0.23108 0.01574 C -0.20122 0.02129 -0.19479 0.02014 -0.15104 0.02245 L -0.05764 0.02685 C -0.0717 0.02986 -0.08542 0.03518 -0.09948 0.03588 C -0.33768 0.04699 -0.22448 0.02083 -0.31945 0.04467 C -0.29063 0.06227 -0.30139 0.0581 -0.25781 0.0669 C -0.23629 0.07129 -0.21458 0.07569 -0.19271 0.07801 C -0.17344 0.08009 -0.15382 0.07963 -0.13438 0.08032 L -0.05278 0.08241 C -0.05434 0.08403 -0.05573 0.0868 -0.05764 0.08704 C -0.10104 0.08912 -0.14445 0.08796 -0.18785 0.08912 C -0.21893 0.09004 -0.25 0.09213 -0.28108 0.09352 C -0.24288 0.1 -0.23299 0.10231 -0.18438 0.10463 C -0.14896 0.10648 -0.11337 0.10625 -0.07778 0.10694 C -0.06875 0.10833 -0.0599 0.10903 -0.05104 0.11134 C -0.04861 0.11204 -0.04358 0.11273 -0.04445 0.11574 C -0.04531 0.11944 -0.04983 0.11782 -0.05278 0.11805 C -0.15018 0.12569 -0.15399 0.12477 -0.24774 0.12685 L -0.27778 0.12917 C -0.2809 0.13032 -0.27274 0.13518 -0.26945 0.13588 C -0.2507 0.14028 -0.23177 0.14352 -0.21285 0.14467 C -0.16563 0.14792 -0.11823 0.14768 -0.07101 0.14907 C -0.06875 0.15 -0.06667 0.15069 -0.06441 0.15139 C -0.06111 0.15231 -0.05677 0.15046 -0.05434 0.1537 C -0.05278 0.15579 -0.05868 0.15579 -0.06111 0.15579 L -0.21945 0.16018 C -0.1967 0.16481 -0.13056 0.15995 -0.15104 0.17361 C -0.1533 0.175 -0.15521 0.17778 -0.15781 0.17801 C -0.18768 0.18148 -0.21771 0.18241 -0.24774 0.18472 C -0.25 0.18542 -0.25226 0.18634 -0.25452 0.18704 C -0.25729 0.18773 -0.26563 0.18889 -0.26285 0.18912 C -0.24011 0.19097 -0.21719 0.19051 -0.19445 0.19143 L -0.09948 0.19583 C -0.09549 0.19653 -0.09167 0.19699 -0.08768 0.19815 C -0.08594 0.19861 -0.08108 0.19977 -0.08281 0.20023 C -0.08924 0.20231 -0.09601 0.20231 -0.10278 0.20254 L -0.33941 0.20926 C -0.31945 0.21435 -0.29965 0.22153 -0.27952 0.22477 C -0.25625 0.22824 -0.23281 0.22801 -0.20938 0.22917 L -0.09115 0.23356 L -0.04271 0.23588 C -0.04202 0.23611 -0.02795 0.23912 -0.04097 0.24028 C -0.07101 0.24305 -0.10104 0.24537 -0.13108 0.24699 C -0.1599 0.24838 -0.18889 0.24838 -0.21771 0.2493 C -0.27465 0.25602 -0.19844 0.24606 -0.14774 0.2537 C -0.14236 0.2544 -0.15747 0.26065 -0.16285 0.2625 C -0.16754 0.26435 -0.17274 0.26435 -0.17778 0.26481 C -0.20052 0.26667 -0.22327 0.26759 -0.24618 0.26921 C -0.26285 0.27037 -0.27952 0.27222 -0.29618 0.27361 C -0.29774 0.2743 -0.30295 0.27569 -0.30122 0.27592 C -0.20365 0.28264 -0.16042 0.27616 -0.24445 0.28472 L -0.07448 0.28704 C -0.0658 0.28773 -0.0908 0.29444 -0.09948 0.29583 C -0.15868 0.30625 -0.17882 0.30648 -0.22952 0.30926 C -0.22222 0.30995 -0.21458 0.30833 -0.20781 0.31134 C -0.20538 0.3125 -0.21198 0.31504 -0.21441 0.31597 C -0.2283 0.32037 -0.24219 0.32361 -0.25608 0.32708 C -0.30191 0.33773 -0.32118 0.33472 -0.22118 0.33148 L -0.19948 0.33356 C -0.18785 0.33449 -0.17604 0.33472 -0.16441 0.33588 C -0.15486 0.3368 -0.14549 0.33889 -0.13611 0.34028 C -0.13386 0.34097 -0.1316 0.34213 -0.12934 0.34259 C -0.11997 0.34444 -0.09757 0.33518 -0.10104 0.34699 C -0.10504 0.36018 -0.12205 0.35208 -0.13281 0.3537 C -0.14827 0.35579 -0.16389 0.35671 -0.17952 0.3581 C -0.16719 0.36042 -0.13056 0.3625 -0.14271 0.36481 C -0.21302 0.37824 -0.16597 0.37106 -0.28455 0.37592 C -0.17761 0.38518 -0.14827 0.37014 -0.19115 0.38912 L -0.03941 0.39143 C -0.03629 0.39167 -0.04306 0.39954 -0.04601 0.40023 C -0.05695 0.40347 -0.06823 0.40139 -0.07934 0.40254 C -0.15955 0.41088 -0.10208 0.40926 -0.17118 0.40926 L -0.17604 0.40926 " pathEditMode="relative" ptsTypes="AAAAAAAAAAAAAAAA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этот ответ не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71" y="579358"/>
            <a:ext cx="79702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Источники изображений:</a:t>
            </a:r>
          </a:p>
          <a:p>
            <a:r>
              <a:rPr lang="ru-RU" sz="1500" dirty="0" smtClean="0">
                <a:hlinkClick r:id="rId2"/>
              </a:rPr>
              <a:t>http://www.teknobalt.ru/news/teknos_deko/images/kraski_top.png</a:t>
            </a:r>
            <a:r>
              <a:rPr lang="ru-RU" sz="1500" dirty="0" smtClean="0"/>
              <a:t>  краска</a:t>
            </a:r>
          </a:p>
          <a:p>
            <a:r>
              <a:rPr lang="ru-RU" sz="1500" dirty="0" smtClean="0">
                <a:hlinkClick r:id="rId3"/>
              </a:rPr>
              <a:t>http://img-fotki.yandex.ru/get/4412/28257045.67c/0_72a50_6128a898_L.png</a:t>
            </a:r>
            <a:r>
              <a:rPr lang="ru-RU" sz="1500" dirty="0" smtClean="0"/>
              <a:t>  Крошка Енот</a:t>
            </a:r>
          </a:p>
          <a:p>
            <a:r>
              <a:rPr lang="ru-RU" sz="1500" dirty="0" smtClean="0">
                <a:hlinkClick r:id="rId4"/>
              </a:rPr>
              <a:t>http</a:t>
            </a:r>
            <a:r>
              <a:rPr lang="ru-RU" sz="1500" dirty="0">
                <a:hlinkClick r:id="rId4"/>
              </a:rPr>
              <a:t>://</a:t>
            </a:r>
            <a:r>
              <a:rPr lang="ru-RU" sz="1500" dirty="0" smtClean="0">
                <a:hlinkClick r:id="rId4"/>
              </a:rPr>
              <a:t>img0.liveinternet.ru/images/attach/c/8/99/475/99475398_large_003.png</a:t>
            </a:r>
            <a:r>
              <a:rPr lang="ru-RU" sz="1500" dirty="0" smtClean="0"/>
              <a:t> цветы</a:t>
            </a:r>
          </a:p>
          <a:p>
            <a:r>
              <a:rPr lang="ru-RU" sz="1500" dirty="0">
                <a:hlinkClick r:id="rId5"/>
              </a:rPr>
              <a:t>http://</a:t>
            </a:r>
            <a:r>
              <a:rPr lang="ru-RU" sz="1500" dirty="0" smtClean="0">
                <a:hlinkClick r:id="rId5"/>
              </a:rPr>
              <a:t>www.hqoboi.com/img/other/novogodnyaya-hq-fotografiya-087.jpg</a:t>
            </a:r>
            <a:r>
              <a:rPr lang="ru-RU" sz="1500" dirty="0" smtClean="0"/>
              <a:t>  фоновый рисунок </a:t>
            </a:r>
          </a:p>
          <a:p>
            <a:r>
              <a:rPr lang="en-US" sz="1500" dirty="0">
                <a:hlinkClick r:id="rId6"/>
              </a:rPr>
              <a:t>http://www.brio.us/static/images/train-sketch-hand.png</a:t>
            </a:r>
            <a:r>
              <a:rPr lang="ru-RU" sz="1500" dirty="0"/>
              <a:t>  рука с </a:t>
            </a:r>
            <a:r>
              <a:rPr lang="ru-RU" sz="1500" dirty="0" smtClean="0"/>
              <a:t>карандашом</a:t>
            </a:r>
          </a:p>
          <a:p>
            <a:r>
              <a:rPr lang="en-US" sz="1500" dirty="0">
                <a:hlinkClick r:id="rId7"/>
              </a:rPr>
              <a:t>http://</a:t>
            </a:r>
            <a:r>
              <a:rPr lang="en-US" sz="1500" dirty="0" smtClean="0">
                <a:hlinkClick r:id="rId7"/>
              </a:rPr>
              <a:t>zvuki-mp3.com/page/pisat-karandashom-perom</a:t>
            </a:r>
            <a:r>
              <a:rPr lang="ru-RU" sz="1500" dirty="0" smtClean="0"/>
              <a:t> </a:t>
            </a:r>
            <a:endParaRPr lang="ru-RU" sz="1500" dirty="0"/>
          </a:p>
          <a:p>
            <a:r>
              <a:rPr lang="en-US" sz="1500" dirty="0">
                <a:hlinkClick r:id="rId8"/>
              </a:rPr>
              <a:t>http://img0.liveinternet.ru/images/attach/c/2/84/89/84089390_large_228.gif</a:t>
            </a:r>
            <a:r>
              <a:rPr lang="ru-RU" sz="1500" dirty="0"/>
              <a:t> </a:t>
            </a:r>
            <a:r>
              <a:rPr lang="ru-RU" sz="1500" dirty="0" smtClean="0"/>
              <a:t>жираф</a:t>
            </a:r>
          </a:p>
          <a:p>
            <a:r>
              <a:rPr lang="en-US" sz="1500" dirty="0">
                <a:hlinkClick r:id="rId9"/>
              </a:rPr>
              <a:t>http://</a:t>
            </a:r>
            <a:r>
              <a:rPr lang="en-US" sz="1500" dirty="0" smtClean="0">
                <a:hlinkClick r:id="rId9"/>
              </a:rPr>
              <a:t>img1.liveinternet.ru/images/attach/c/2/84/89/84089405_large_242.gif</a:t>
            </a:r>
            <a:r>
              <a:rPr lang="ru-RU" sz="1500" dirty="0" smtClean="0"/>
              <a:t> заяц</a:t>
            </a:r>
          </a:p>
          <a:p>
            <a:r>
              <a:rPr lang="en-US" sz="1500" dirty="0">
                <a:hlinkClick r:id="rId10"/>
              </a:rPr>
              <a:t>http://</a:t>
            </a:r>
            <a:r>
              <a:rPr lang="en-US" sz="1500" dirty="0" smtClean="0">
                <a:hlinkClick r:id="rId10"/>
              </a:rPr>
              <a:t>raskrasochka.net/kartinki/1296-raskraski-dlya-detey-morskie-obitateli.jpg</a:t>
            </a:r>
            <a:r>
              <a:rPr lang="ru-RU" sz="1500" dirty="0" smtClean="0"/>
              <a:t> рыба</a:t>
            </a:r>
            <a:endParaRPr lang="ru-RU" sz="1500" dirty="0"/>
          </a:p>
          <a:p>
            <a:r>
              <a:rPr lang="en-US" sz="1500" dirty="0">
                <a:hlinkClick r:id="rId11"/>
              </a:rPr>
              <a:t>http://</a:t>
            </a:r>
            <a:r>
              <a:rPr lang="en-US" sz="1500" dirty="0" smtClean="0">
                <a:hlinkClick r:id="rId11"/>
              </a:rPr>
              <a:t>www.kidopo.com/wp-content/uploads/2012/01/huskey.gif</a:t>
            </a:r>
            <a:r>
              <a:rPr lang="ru-RU" sz="1500" dirty="0" smtClean="0"/>
              <a:t> волк</a:t>
            </a:r>
            <a:endParaRPr lang="en-US" sz="1500" dirty="0" smtClean="0"/>
          </a:p>
          <a:p>
            <a:r>
              <a:rPr lang="en-US" sz="1500" dirty="0">
                <a:hlinkClick r:id="rId12"/>
              </a:rPr>
              <a:t>http://</a:t>
            </a:r>
            <a:r>
              <a:rPr lang="en-US" sz="1500" dirty="0" smtClean="0">
                <a:hlinkClick r:id="rId12"/>
              </a:rPr>
              <a:t>fb.ru/misc/i/gallery/2638/573209.jpg</a:t>
            </a:r>
            <a:r>
              <a:rPr lang="en-US" sz="1500" dirty="0" smtClean="0"/>
              <a:t> </a:t>
            </a:r>
            <a:r>
              <a:rPr lang="be-BY" sz="1500" dirty="0" smtClean="0"/>
              <a:t>черепаха</a:t>
            </a:r>
          </a:p>
          <a:p>
            <a:r>
              <a:rPr lang="en-US" sz="1500" dirty="0">
                <a:hlinkClick r:id="rId13"/>
              </a:rPr>
              <a:t>http://</a:t>
            </a:r>
            <a:r>
              <a:rPr lang="en-US" sz="1500" dirty="0" smtClean="0">
                <a:hlinkClick r:id="rId13"/>
              </a:rPr>
              <a:t>kraidruzei.ru/images/paste7285.jpg</a:t>
            </a:r>
            <a:r>
              <a:rPr lang="ru-RU" sz="1500" dirty="0" smtClean="0"/>
              <a:t> зебра</a:t>
            </a:r>
          </a:p>
          <a:p>
            <a:r>
              <a:rPr lang="en-US" sz="1500" dirty="0">
                <a:hlinkClick r:id="rId14"/>
              </a:rPr>
              <a:t>http://raskraski.link/uploads/6/9/5/6953-raskraska-ris-.</a:t>
            </a:r>
            <a:r>
              <a:rPr lang="en-US" sz="1500" dirty="0" smtClean="0">
                <a:hlinkClick r:id="rId14"/>
              </a:rPr>
              <a:t>gif</a:t>
            </a:r>
            <a:r>
              <a:rPr lang="ru-RU" sz="1500" dirty="0" smtClean="0"/>
              <a:t> рысь</a:t>
            </a:r>
          </a:p>
          <a:p>
            <a:r>
              <a:rPr lang="en-US" sz="1500" dirty="0">
                <a:hlinkClick r:id="rId15"/>
              </a:rPr>
              <a:t>http://</a:t>
            </a:r>
            <a:r>
              <a:rPr lang="en-US" sz="1500" dirty="0" smtClean="0">
                <a:hlinkClick r:id="rId15"/>
              </a:rPr>
              <a:t>craftkids.ru/uploads/1/4/1/s_Kuritsa-s-resnichkami_141202.jpg</a:t>
            </a:r>
            <a:r>
              <a:rPr lang="ru-RU" sz="1500" dirty="0" smtClean="0"/>
              <a:t> курица</a:t>
            </a:r>
          </a:p>
          <a:p>
            <a:r>
              <a:rPr lang="en-US" sz="1500" dirty="0">
                <a:hlinkClick r:id="rId16"/>
              </a:rPr>
              <a:t>http://domik-v-internete.ru/wp-content/uploads/2012/04/</a:t>
            </a:r>
            <a:r>
              <a:rPr lang="ru-RU" sz="1500" dirty="0">
                <a:hlinkClick r:id="rId16"/>
              </a:rPr>
              <a:t>Делаем-своими-руками-вместе-с-детьми-детскую-карнавальную-маску-улитки-из-бумаги.-Маска-улитки-из-бумаги.</a:t>
            </a:r>
            <a:r>
              <a:rPr lang="en-US" sz="1500" dirty="0" smtClean="0">
                <a:hlinkClick r:id="rId16"/>
              </a:rPr>
              <a:t>jpg</a:t>
            </a:r>
            <a:r>
              <a:rPr lang="ru-RU" sz="1500" dirty="0" smtClean="0"/>
              <a:t> улитка</a:t>
            </a:r>
          </a:p>
          <a:p>
            <a:r>
              <a:rPr lang="en-US" sz="1500" dirty="0">
                <a:hlinkClick r:id="rId17"/>
              </a:rPr>
              <a:t>http://</a:t>
            </a:r>
            <a:r>
              <a:rPr lang="en-US" sz="1500" dirty="0" smtClean="0">
                <a:hlinkClick r:id="rId17"/>
              </a:rPr>
              <a:t>ic.pics.livejournal.com/malice_alice/8450150/686982/686982_original.jpg</a:t>
            </a:r>
            <a:r>
              <a:rPr lang="ru-RU" sz="1500" dirty="0" smtClean="0"/>
              <a:t> олень</a:t>
            </a:r>
          </a:p>
          <a:p>
            <a:endParaRPr lang="ru-RU" dirty="0"/>
          </a:p>
        </p:txBody>
      </p:sp>
      <p:sp>
        <p:nvSpPr>
          <p:cNvPr id="3" name="Выгнутая вправо стрелка 2">
            <a:hlinkClick r:id="rId18" action="ppaction://hlinksldjump"/>
          </p:cNvPr>
          <p:cNvSpPr/>
          <p:nvPr/>
        </p:nvSpPr>
        <p:spPr>
          <a:xfrm>
            <a:off x="7962603" y="189571"/>
            <a:ext cx="731520" cy="1216152"/>
          </a:xfrm>
          <a:prstGeom prst="curvedLeftArrow">
            <a:avLst/>
          </a:prstGeom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9742" y="-163185"/>
            <a:ext cx="902970" cy="9029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9979" y="904425"/>
            <a:ext cx="6972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/>
                <a:solidFill>
                  <a:schemeClr val="accent2">
                    <a:lumMod val="50000"/>
                  </a:schemeClr>
                </a:solidFill>
              </a:rPr>
              <a:t>Дорогие ребята!</a:t>
            </a:r>
          </a:p>
          <a:p>
            <a:pPr algn="ctr"/>
            <a:r>
              <a:rPr lang="ru-RU" sz="2800" b="1" dirty="0">
                <a:ln/>
                <a:solidFill>
                  <a:schemeClr val="accent2">
                    <a:lumMod val="50000"/>
                  </a:schemeClr>
                </a:solidFill>
              </a:rPr>
              <a:t>Мне, старому волшебнику, очень нужна ваша </a:t>
            </a:r>
            <a:r>
              <a:rPr lang="ru-RU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помощь. Внимательно посмотрите на звуковую схему слова, прочитайте слова на карточках. Выберите слово, которое подходит к схеме. Если вы ответите верно, то вас ждёт сюрприз.</a:t>
            </a:r>
          </a:p>
          <a:p>
            <a:pPr algn="ctr"/>
            <a:endParaRPr lang="ru-RU" sz="2800" b="1" dirty="0" smtClean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Желаю удачи</a:t>
            </a:r>
            <a:r>
              <a:rPr lang="ru-RU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! </a:t>
            </a:r>
            <a:endParaRPr lang="ru-RU" sz="3200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704" y="6198364"/>
            <a:ext cx="825234" cy="6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010609" y="575158"/>
            <a:ext cx="2573710" cy="1067380"/>
            <a:chOff x="5179877" y="337540"/>
            <a:chExt cx="3227185" cy="118847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877" y="337540"/>
              <a:ext cx="1933845" cy="1188478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Прямоугольник 3"/>
            <p:cNvSpPr/>
            <p:nvPr/>
          </p:nvSpPr>
          <p:spPr>
            <a:xfrm>
              <a:off x="7110301" y="337541"/>
              <a:ext cx="1296761" cy="1179468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34943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КИТ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4194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РАК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РЫСЬ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6" t="8389" r="10245"/>
          <a:stretch/>
        </p:blipFill>
        <p:spPr>
          <a:xfrm>
            <a:off x="4208898" y="2011498"/>
            <a:ext cx="3866422" cy="3226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этот ответ не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12107 L -0.02396 -0.1206 C -0.03004 -0.12199 -0.03577 -0.12338 -0.04149 -0.12338 C -0.06563 -0.12338 -0.09011 -0.12546 -0.11406 -0.12107 C -0.1184 -0.12037 -0.1066 -0.11505 -0.10261 -0.1125 C -0.08698 -0.10232 -0.09601 -0.10857 -0.08212 -0.10394 C -0.07882 -0.10278 -0.07535 -0.10116 -0.07205 -0.09977 C -0.07066 -0.09884 -0.06927 -0.09792 -0.06771 -0.09746 C -0.06528 -0.09653 -0.06285 -0.0963 -0.06042 -0.09537 C -0.04931 -0.09121 -0.06389 -0.09491 -0.05035 -0.09097 C -0.0474 -0.09028 -0.04427 -0.08982 -0.04149 -0.08889 C -0.03958 -0.0882 -0.0375 -0.08727 -0.03577 -0.08681 C -0.03229 -0.08519 -0.02899 -0.0831 -0.02552 -0.08241 C -0.02118 -0.08125 -0.01684 -0.08079 -0.0125 -0.08033 C -0.06007 -0.06736 -0.00868 -0.07986 -0.11702 -0.07384 C -0.12153 -0.07338 -0.10833 -0.07269 -0.10399 -0.07176 C -0.09618 -0.06991 -0.08854 -0.06597 -0.08073 -0.06528 C -0.06389 -0.0632 -0.04688 -0.06366 -0.03004 -0.0632 C -0.03733 -0.05741 -0.03993 -0.05463 -0.05035 -0.05417 L -0.36545 -0.05208 C -0.36945 -0.05371 -0.37344 -0.05394 -0.37726 -0.05671 C -0.38403 -0.06111 -0.3816 -0.06759 -0.37865 -0.07593 C -0.37761 -0.07847 -0.37604 -0.08079 -0.37431 -0.08241 C -0.37309 -0.0838 -0.36823 -0.08472 -0.36997 -0.08472 C -0.37969 -0.08472 -0.38924 -0.0831 -0.39896 -0.08241 C -0.38351 -0.07083 -0.39705 -0.0794 -0.3757 -0.07176 C -0.34479 -0.06019 -0.37952 -0.06898 -0.3408 -0.06065 C -0.33837 -0.05926 -0.33611 -0.05741 -0.33368 -0.05671 C -0.32778 -0.05417 -0.31302 -0.05278 -0.30886 -0.05208 C -0.30747 -0.05162 -0.30417 -0.05208 -0.30452 -0.05023 C -0.30521 -0.04722 -0.30833 -0.0463 -0.31024 -0.0456 C -0.3191 -0.04329 -0.32778 -0.04306 -0.33663 -0.04167 C -0.33906 -0.04005 -0.34132 -0.03889 -0.34375 -0.03704 C -0.34636 -0.03542 -0.35382 -0.03218 -0.35087 -0.03056 C -0.34132 -0.02523 -0.33073 -0.02523 -0.32049 -0.02408 C -0.29774 -0.02176 -0.275 -0.02153 -0.25226 -0.01991 C -0.24931 -0.01921 -0.24653 -0.01852 -0.2434 -0.01783 C -0.23889 -0.01644 -0.2375 -0.01551 -0.23333 -0.01343 C -0.23663 -0.01296 -0.24011 -0.01134 -0.2434 -0.01134 C -0.27014 -0.00926 -0.29705 -0.01296 -0.32344 -0.00695 C -0.33368 -0.00486 -0.30313 -0.00116 -0.29288 -0.00046 C -0.20174 0.0044 -0.11077 0.00648 -0.01979 0.01018 C -0.0033 0.01366 0.01337 0.01597 0.02969 0.02106 C 0.03212 0.02153 0.03455 0.02222 0.03698 0.02315 C 0.03837 0.02361 0.03976 0.02454 0.04149 0.02523 C 0.02569 0.03102 0.02847 0.03009 0.00052 0.03611 C -0.00868 0.03796 -0.01788 0.04028 -0.02691 0.04028 C -0.10399 0.04236 -0.18108 0.04167 -0.25799 0.04259 C -0.24583 0.04699 -0.25122 0.0456 -0.23038 0.04676 L -0.14757 0.05116 C -0.14184 0.05324 -0.13611 0.05579 -0.13021 0.05764 C -0.12483 0.05879 -0.11893 0.05625 -0.11406 0.05972 C -0.11233 0.06111 -0.11649 0.06528 -0.1184 0.0662 C -0.12327 0.06829 -0.1283 0.06736 -0.13299 0.06829 C -0.14184 0.06967 -0.15035 0.07222 -0.1592 0.07268 C -0.20868 0.075 -0.25799 0.07546 -0.30747 0.07685 C -0.28542 0.08287 -0.27917 0.08518 -0.2566 0.08773 C -0.24653 0.08889 -0.23629 0.08935 -0.22622 0.08981 C -0.2217 0.09143 -0.21736 0.09305 -0.21302 0.09421 C -0.20764 0.09537 -0.20174 0.09305 -0.19705 0.09629 C -0.19497 0.09745 -0.2007 0.10046 -0.20278 0.10046 C -0.25851 0.10254 -0.31424 0.10208 -0.36997 0.10278 C -0.36649 0.12292 -0.37049 0.11018 -0.34514 0.11551 C -0.31441 0.12199 -0.31285 0.125 -0.28715 0.12639 C -0.0474 0.14097 -0.1658 0.13055 -0.0474 0.14143 C -0.04288 0.14305 -0.03872 0.14514 -0.03438 0.14606 C -0.02656 0.14722 -0.01806 0.14282 -0.01111 0.14815 C -0.0059 0.15185 -0.02257 0.14977 -0.0283 0.15 C -0.04827 0.15139 -0.06823 0.15185 -0.08802 0.15208 L -0.32344 0.15671 C -0.33264 0.15717 -0.34184 0.15787 -0.35087 0.15856 C -0.35747 0.15949 -0.36493 0.16134 -0.37136 0.16319 C -0.22639 0.18842 -0.32604 0.17292 -0.26684 0.18032 C -0.25035 0.18241 -0.23386 0.18588 -0.21736 0.1868 C -0.15729 0.18958 -0.09722 0.18958 -0.03715 0.1912 C -0.1566 0.2162 -0.2783 0.19537 -0.39896 0.19768 C -0.40052 0.19768 -0.39601 0.19907 -0.39462 0.19977 C -0.29636 0.24352 -0.39184 0.20324 -0.33802 0.22129 C -0.32431 0.22569 -0.31094 0.23171 -0.2974 0.23634 C -0.27379 0.24421 -0.24636 0.25139 -0.22309 0.25555 C -0.20625 0.25856 -0.1724 0.26204 -0.1724 0.26227 C -0.16215 0.26504 -0.15191 0.26852 -0.14184 0.2706 C -0.13455 0.27199 -0.12726 0.27153 -0.12014 0.27292 C -0.11684 0.27361 -0.11424 0.27616 -0.11129 0.27708 C -0.10833 0.27824 -0.10556 0.27847 -0.10261 0.2794 C -0.11736 0.28356 -0.12986 0.28773 -0.14618 0.28796 C -0.18785 0.28866 -0.22952 0.28518 -0.27118 0.28356 C -0.28038 0.28217 -0.28958 0.28125 -0.29879 0.2794 C -0.3007 0.27893 -0.30643 0.27708 -0.30452 0.27708 C -0.28802 0.27893 -0.27153 0.28102 -0.25504 0.28356 C -0.24879 0.28472 -0.24254 0.28657 -0.23629 0.28796 C -0.23229 0.28866 -0.22847 0.28958 -0.22448 0.29004 C -0.21545 0.29167 -0.20625 0.29236 -0.19705 0.29444 C -0.19167 0.29537 -0.18646 0.29768 -0.18108 0.29861 C -0.16788 0.30139 -0.15469 0.30301 -0.14184 0.30509 C -0.13785 0.30579 -0.13403 0.30625 -0.13021 0.30717 C -0.08004 0.31898 -0.13906 0.30625 -0.10399 0.31366 C -0.10261 0.31458 -0.10122 0.3162 -0.09948 0.3162 C -0.0967 0.3162 -0.09097 0.31366 -0.09097 0.31412 L -0.09097 0.31366 " pathEditMode="relative" rAng="0" ptsTypes="AAAAAAAAAAA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2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594841" y="570442"/>
            <a:ext cx="3006991" cy="1069605"/>
            <a:chOff x="6525253" y="313470"/>
            <a:chExt cx="4009323" cy="126985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5253" y="313470"/>
              <a:ext cx="2004659" cy="126985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9912" y="313470"/>
              <a:ext cx="2004664" cy="126985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34943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ЛИСА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4194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КОНЬ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РЫБА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1908116"/>
            <a:ext cx="3429000" cy="3948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этот ответ не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76 -0.12662 L -0.28976 -0.12639 C -0.26511 -0.12269 -0.27639 -0.12546 -0.25573 -0.12014 L -0.24774 -0.11829 C -0.24583 -0.11759 -0.24288 -0.1169 -0.24063 -0.11621 L -0.23004 -0.1125 C -0.22795 -0.11227 -0.22656 -0.11111 -0.22431 -0.11042 L -0.21163 -0.1088 C -0.20712 -0.10787 -0.20191 -0.10764 -0.19722 -0.10671 C -0.19497 -0.10579 -0.19271 -0.10486 -0.19028 -0.10486 C -0.17847 -0.10347 -0.15608 -0.10116 -0.15608 -0.10093 C -0.1533 -0.09977 -0.15104 -0.09769 -0.14844 -0.09746 C -0.12969 -0.09375 -0.09288 -0.09746 -0.16493 -0.09375 C -0.16823 -0.09213 -0.17188 -0.09074 -0.17552 -0.08982 C -0.18143 -0.08843 -0.19965 -0.08681 -0.20486 -0.08611 C -0.27222 -0.07546 -0.20538 -0.08102 -0.31649 -0.07871 C -0.31129 -0.07708 -0.30556 -0.07662 -0.30018 -0.07477 C -0.29722 -0.07408 -0.29427 -0.0713 -0.29149 -0.07107 C -0.28229 -0.06968 -0.27309 -0.06991 -0.26458 -0.06875 C -0.25938 -0.06852 -0.25504 -0.06783 -0.25 -0.06736 C -0.24583 -0.06621 -0.24149 -0.06389 -0.23733 -0.0632 C -0.12552 -0.05741 -0.17483 -0.06991 -0.13577 -0.05996 C -0.13629 -0.0581 -0.13629 -0.05556 -0.13785 -0.05371 C -0.13941 -0.05208 -0.14236 -0.05116 -0.14514 -0.05 C -0.14861 -0.04884 -0.16406 -0.04653 -0.16667 -0.0463 C -0.17188 -0.0456 -0.17761 -0.0456 -0.18316 -0.04468 C -0.19618 -0.04283 -0.21528 -0.03796 -0.23004 -0.03704 C -0.23872 -0.03634 -0.24774 -0.03542 -0.25695 -0.03496 L -0.27014 -0.03102 C -0.27222 -0.03056 -0.27431 -0.02963 -0.27691 -0.0294 C -0.28351 -0.02871 -0.28993 -0.02847 -0.2967 -0.02755 L -0.3059 -0.0257 C -0.30938 -0.02477 -0.31285 -0.02477 -0.31649 -0.02361 C -0.31858 -0.02338 -0.32014 -0.02269 -0.32205 -0.02222 C -0.31979 -0.02153 -0.31702 -0.02037 -0.31493 -0.02014 C -0.31129 -0.01921 -0.30781 -0.01644 -0.30399 -0.01597 C -0.29288 -0.01435 -0.27014 -0.01227 -0.27014 -0.01204 C -0.20556 0.00463 -0.28993 -0.01644 -0.22622 -0.00509 C -0.21927 -0.00371 -0.21354 -0.00046 -0.20643 0.00069 C -0.19028 0.00254 -0.17361 0.00208 -0.15747 0.00278 C -0.15052 0.00301 -0.14323 0.00463 -0.13577 0.00486 C -0.02674 0.00764 -0.06771 -0.00232 -0.02726 0.00833 C -0.03056 0.00995 -0.03299 0.01319 -0.03663 0.01412 C -0.04653 0.01782 -0.05868 0.01875 -0.06893 0.01967 C -0.07813 0.02014 -0.08715 0.02106 -0.09636 0.02153 C -0.10139 0.02153 -0.10695 0.02245 -0.11233 0.02338 C -0.11858 0.02384 -0.12465 0.02708 -0.13056 0.02708 C -0.17552 0.02893 -0.22101 0.02847 -0.26597 0.02917 C -0.26615 0.02917 -0.27934 0.03171 -0.27882 0.03472 C -0.27743 0.04167 -0.26129 0.04213 -0.25886 0.04282 C -0.23785 0.04954 -0.2559 0.04352 -0.22292 0.05347 C -0.21354 0.05625 -0.19965 0.06065 -0.19028 0.06319 C -0.18542 0.06389 -0.18073 0.06412 -0.17552 0.06504 C -0.1717 0.06736 -0.16771 0.07037 -0.16302 0.07222 C -0.15972 0.07384 -0.15573 0.07338 -0.15208 0.07407 C -0.14792 0.07523 -0.14358 0.07662 -0.13941 0.07778 C -0.13629 0.08009 -0.13368 0.08217 -0.13056 0.08379 C -0.12899 0.08449 -0.125 0.08333 -0.125 0.08588 C -0.125 0.08773 -0.12865 0.0868 -0.13056 0.08773 C -0.13368 0.08842 -0.13629 0.08889 -0.13941 0.08889 C -0.19097 0.09028 -0.2434 0.09051 -0.29514 0.09143 C -0.2908 0.09259 -0.28646 0.09375 -0.28229 0.09514 C -0.27743 0.09699 -0.27274 0.09884 -0.26788 0.10092 C -0.26458 0.10162 -0.26059 0.10162 -0.25695 0.10301 C -0.22361 0.11111 -0.27153 0.10092 -0.23368 0.11204 C -0.22934 0.11342 -0.22518 0.1125 -0.22101 0.11366 C -0.21684 0.11481 -0.21198 0.11643 -0.20799 0.11782 C -0.20643 0.11805 -0.20486 0.11875 -0.20261 0.11944 C -0.19827 0.1206 -0.19271 0.1206 -0.18837 0.12361 C -0.18594 0.12477 -0.18333 0.12592 -0.18108 0.12662 C -0.17535 0.1294 -0.16476 0.13055 -0.1592 0.13079 C -0.15695 0.13264 -0.15434 0.13333 -0.15208 0.13449 C -0.15052 0.13518 -0.14583 0.13495 -0.14705 0.13657 C -0.14913 0.14004 -0.15399 0.14074 -0.15747 0.14213 C -0.16163 0.14421 -0.16597 0.14722 -0.17014 0.14792 C -0.17761 0.1493 -0.18507 0.14907 -0.19202 0.14954 C -0.1967 0.15023 -0.20139 0.15116 -0.20643 0.15162 C -0.21059 0.15347 -0.21476 0.15579 -0.2191 0.15741 C -0.22379 0.15856 -0.25764 0.16134 -0.25886 0.16134 C -0.26893 0.16296 -0.27986 0.16296 -0.28976 0.16667 C -0.29792 0.16991 -0.29323 0.16829 -0.30399 0.1706 C -0.2875 0.17824 -0.30521 0.17083 -0.27309 0.17639 C -0.26129 0.17801 -0.24896 0.18125 -0.23733 0.18356 C -0.23403 0.18472 -0.23073 0.18518 -0.22795 0.18518 L -0.21163 0.18704 C -0.1967 0.19398 -0.20695 0.19074 -0.18507 0.19282 C -0.15399 0.19653 -0.18854 0.19375 -0.14323 0.19653 C -0.13577 0.19907 -0.12899 0.20116 -0.12136 0.20208 C -0.11649 0.2037 -0.11059 0.2037 -0.10504 0.20463 C -0.09827 0.20555 -0.09167 0.20717 -0.08507 0.20787 C -0.08038 0.20903 -0.07552 0.20926 -0.07118 0.21018 C -0.06719 0.21065 -0.05521 0.21273 -0.05104 0.21412 C -0.04913 0.21412 -0.04705 0.21504 -0.04549 0.21551 C -0.04514 0.21805 -0.04254 0.21991 -0.04358 0.22153 C -0.04549 0.2243 -0.05382 0.22592 -0.05608 0.22731 C -0.06077 0.22963 -0.06424 0.2331 -0.06893 0.23472 C -0.07726 0.23704 -0.08594 0.23704 -0.0941 0.23866 C -0.10087 0.23935 -0.10712 0.24213 -0.11424 0.24236 C -0.2059 0.24398 -0.2974 0.24329 -0.38906 0.24398 C -0.39601 0.24467 -0.40243 0.24398 -0.40868 0.24583 C -0.41163 0.24676 -0.40365 0.24699 -0.40191 0.24792 C -0.38403 0.25393 -0.40156 0.24977 -0.38177 0.25324 C -0.34566 0.26736 -0.35434 0.26481 -0.28976 0.28009 C -0.24757 0.28958 -0.23004 0.29467 -0.18646 0.30046 C -0.17257 0.30231 -0.15851 0.30254 -0.14514 0.3044 C -0.1132 0.30833 -0.08212 0.31296 -0.05104 0.31759 L -0.02587 0.32106 C -0.02413 0.32153 -0.01233 0.325 -0.02587 0.325 L -0.2441 0.33079 C -0.21927 0.34375 -0.22292 0.34259 -0.17361 0.35555 C -0.16667 0.35671 -0.1592 0.35856 -0.15208 0.36111 C -0.14497 0.36366 -0.13785 0.36782 -0.13056 0.37083 L -0.125 0.37176 L -0.15608 0.37616 C -0.19202 0.37778 -0.22795 0.3787 -0.26458 0.37986 C -0.21632 0.3956 -0.2382 0.39213 -0.19896 0.39467 C -0.18386 0.40046 -0.18472 0.39838 -0.20261 0.40046 C -0.1967 0.40116 -0.1908 0.40139 -0.18507 0.40254 C -0.16198 0.40579 -0.17899 0.40648 -0.13941 0.40856 C -0.11476 0.40926 -0.09028 0.40856 -0.06511 0.40856 L -0.06511 0.40926 " pathEditMode="relative" rAng="0" ptsTypes="AAAAAAAAAAAAAAAAAAAAAAAAAAAAAAAAAAAAAAAAAAAAAAAAAAAAAAAAAAAAAAAAAAAAAAAAAAAAAAAAAAAAAAAAAAAAAAAAAAAAAAAAAAAAAAAAAAAAAAAAA">
                                      <p:cBhvr>
                                        <p:cTn id="1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2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546467" y="559390"/>
            <a:ext cx="4118697" cy="1067380"/>
            <a:chOff x="5179877" y="350762"/>
            <a:chExt cx="5164451" cy="118847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877" y="350762"/>
              <a:ext cx="1933845" cy="1188478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3722" y="350762"/>
              <a:ext cx="1933845" cy="1188478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Прямоугольник 3"/>
            <p:cNvSpPr/>
            <p:nvPr/>
          </p:nvSpPr>
          <p:spPr>
            <a:xfrm>
              <a:off x="9047567" y="350762"/>
              <a:ext cx="1296761" cy="118847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34943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>
                <a:solidFill>
                  <a:srgbClr val="002060"/>
                </a:solidFill>
              </a:rPr>
              <a:t>БЕЛКА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4194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>
                <a:solidFill>
                  <a:srgbClr val="002060"/>
                </a:solidFill>
              </a:rPr>
              <a:t>ЗАЯЦ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>
                <a:solidFill>
                  <a:srgbClr val="002060"/>
                </a:solidFill>
              </a:rPr>
              <a:t>ЖИРАФ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467" y="1926955"/>
            <a:ext cx="2989626" cy="40928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1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36 -0.13079 L -0.27136 -0.13056 C -0.25087 -0.12685 -0.26007 -0.1294 -0.24306 -0.12384 L -0.23681 -0.12222 C -0.23507 -0.12153 -0.23264 -0.12107 -0.23073 -0.11991 L -0.22188 -0.11621 C -0.22049 -0.11597 -0.2191 -0.11482 -0.21736 -0.11435 L -0.20677 -0.11273 C -0.20295 -0.11181 -0.19896 -0.11158 -0.19497 -0.11065 C -0.19288 -0.10972 -0.19132 -0.1088 -0.18889 -0.1088 C -0.17934 -0.10718 -0.16059 -0.10486 -0.16059 -0.1044 C -0.15851 -0.10371 -0.15677 -0.10162 -0.15452 -0.10116 C -0.13889 -0.09746 -0.10868 -0.10116 -0.16806 -0.09746 C -0.17101 -0.09607 -0.17379 -0.09445 -0.17691 -0.09352 C -0.1816 -0.09213 -0.1967 -0.09051 -0.20104 -0.08958 C -0.25677 -0.07894 -0.20139 -0.08449 -0.2934 -0.08195 C -0.28906 -0.08079 -0.28455 -0.08009 -0.28021 -0.07847 C -0.27761 -0.07755 -0.27535 -0.075 -0.27292 -0.07477 C -0.26528 -0.07315 -0.25781 -0.07338 -0.25052 -0.07246 C -0.24636 -0.07199 -0.24271 -0.0713 -0.2382 -0.07083 C -0.23507 -0.06968 -0.23143 -0.06713 -0.22795 -0.0669 C -0.13542 -0.06088 -0.17639 -0.07338 -0.14393 -0.0632 C -0.14445 -0.06134 -0.14445 -0.05903 -0.14566 -0.05741 C -0.14705 -0.05556 -0.14948 -0.0544 -0.15156 -0.05347 C -0.15469 -0.05208 -0.16754 -0.05 -0.16945 -0.04977 C -0.17379 -0.04908 -0.17847 -0.04884 -0.18316 -0.04815 C -0.19375 -0.04607 -0.2099 -0.04121 -0.22188 -0.04051 C -0.22917 -0.03958 -0.23681 -0.03912 -0.24445 -0.0382 L -0.25486 -0.03449 C -0.25677 -0.0338 -0.25851 -0.03287 -0.26094 -0.03264 C -0.26632 -0.03171 -0.2717 -0.03148 -0.27743 -0.03079 L -0.2849 -0.02894 C -0.28785 -0.02778 -0.2908 -0.02778 -0.2934 -0.02662 C -0.29549 -0.02639 -0.29653 -0.02593 -0.29809 -0.02523 C -0.29618 -0.02477 -0.2941 -0.02384 -0.29236 -0.02338 C -0.28906 -0.02222 -0.28646 -0.01968 -0.28333 -0.01945 C -0.27396 -0.01736 -0.25486 -0.01551 -0.25486 -0.01528 C -0.20174 0.00139 -0.2717 -0.01968 -0.21893 -0.0081 C -0.2132 -0.00671 -0.20833 -0.00347 -0.20243 -0.00255 C -0.18889 -0.00046 -0.17535 -0.00093 -0.16198 -0.00023 C -0.15625 0.00023 -0.15 0.00139 -0.14393 0.00162 C -0.05365 0.00486 -0.0875 -0.00533 -0.05417 0.00532 C -0.0566 0.00694 -0.05903 0.01018 -0.06181 0.01134 C -0.07014 0.01504 -0.08004 0.01574 -0.08872 0.0169 C -0.09636 0.01736 -0.10382 0.01805 -0.11129 0.01875 C -0.11545 0.01898 -0.11997 0.01967 -0.12448 0.0206 C -0.12969 0.02129 -0.13455 0.0243 -0.13941 0.0243 C -0.17691 0.02616 -0.21441 0.02592 -0.25174 0.02639 C -0.25191 0.02639 -0.26285 0.02893 -0.2625 0.03194 C -0.26129 0.03866 -0.24792 0.03958 -0.24601 0.03981 C -0.22847 0.04699 -0.24323 0.04097 -0.21597 0.05116 C -0.20833 0.0537 -0.19688 0.0581 -0.18889 0.06065 C -0.1849 0.06157 -0.18108 0.0618 -0.17691 0.06227 C -0.17361 0.06481 -0.17031 0.06805 -0.16649 0.07014 C -0.16372 0.07129 -0.16042 0.07106 -0.15729 0.07199 C -0.15399 0.07268 -0.1507 0.07407 -0.14705 0.07569 C -0.14445 0.07754 -0.14219 0.0794 -0.13941 0.08148 C -0.1382 0.08217 -0.1349 0.08125 -0.1349 0.08333 C -0.1349 0.08542 -0.13802 0.08449 -0.13941 0.08542 C -0.14219 0.08611 -0.14445 0.0868 -0.14705 0.0868 C -0.18976 0.08796 -0.23281 0.08819 -0.27587 0.08912 C -0.27222 0.09051 -0.26875 0.09143 -0.26528 0.09305 C -0.26129 0.09444 -0.25729 0.09676 -0.25347 0.09861 C -0.25052 0.09954 -0.24722 0.09954 -0.24445 0.10069 C -0.21667 0.10903 -0.25643 0.09861 -0.225 0.10972 C -0.22153 0.11111 -0.21788 0.11042 -0.21441 0.1118 C -0.21094 0.11296 -0.20712 0.11435 -0.20382 0.11551 C -0.20243 0.1162 -0.20104 0.1169 -0.19931 0.11736 C -0.19549 0.11875 -0.19132 0.11875 -0.1875 0.12153 C -0.18559 0.12268 -0.18333 0.12384 -0.18143 0.12477 C -0.17674 0.12754 -0.16788 0.12824 -0.16354 0.12893 C -0.16163 0.13032 -0.15955 0.13171 -0.15729 0.13287 C -0.15625 0.13333 -0.15226 0.1331 -0.15313 0.13449 C -0.15504 0.13819 -0.15903 0.13866 -0.16198 0.14004 C -0.16511 0.14236 -0.16875 0.14514 -0.17222 0.14606 C -0.17847 0.14745 -0.18455 0.14722 -0.19045 0.14792 C -0.19445 0.14861 -0.19844 0.14907 -0.20243 0.15 C -0.2059 0.15162 -0.20903 0.15417 -0.21302 0.15555 C -0.21702 0.15671 -0.24479 0.15949 -0.24601 0.15949 C -0.25417 0.16111 -0.2632 0.16111 -0.27136 0.16504 C -0.27813 0.16829 -0.27431 0.16643 -0.28333 0.16898 C -0.26962 0.17685 -0.28403 0.16944 -0.25781 0.17477 C -0.24792 0.17639 -0.23768 0.17963 -0.22795 0.18194 C -0.22535 0.1831 -0.22292 0.18403 -0.22049 0.18403 L -0.20677 0.18565 C -0.19445 0.19236 -0.20278 0.18935 -0.18455 0.1912 C -0.15903 0.19514 -0.18785 0.19213 -0.15 0.19514 C -0.14393 0.19745 -0.1382 0.19977 -0.13195 0.20069 C -0.12795 0.20231 -0.12292 0.20231 -0.1184 0.20301 C -0.11302 0.20417 -0.10747 0.20579 -0.10191 0.20671 C -0.09827 0.20764 -0.0941 0.20787 -0.09045 0.20879 C -0.08715 0.20949 -0.07708 0.21157 -0.07396 0.2125 C -0.0724 0.21296 -0.07066 0.21389 -0.06927 0.21435 C -0.06875 0.21643 -0.06684 0.21852 -0.06771 0.22014 C -0.06927 0.22292 -0.07604 0.22454 -0.07813 0.22616 C -0.08177 0.22824 -0.0849 0.23194 -0.08872 0.23333 C -0.09531 0.23611 -0.10261 0.23588 -0.10938 0.23727 C -0.11511 0.23842 -0.12049 0.24097 -0.12604 0.2412 C -0.20208 0.24282 -0.27778 0.24236 -0.35347 0.24282 C -0.3592 0.24352 -0.36476 0.24282 -0.36997 0.24491 C -0.37222 0.2456 -0.3658 0.24606 -0.36424 0.24676 C -0.34965 0.25278 -0.36389 0.24884 -0.34757 0.25208 C -0.31771 0.26643 -0.32483 0.26389 -0.27136 0.27917 C -0.23646 0.28866 -0.22188 0.29398 -0.18594 0.3 C -0.17448 0.30185 -0.16285 0.30208 -0.15156 0.30393 C -0.12552 0.30787 -0.09965 0.3125 -0.07396 0.31736 L -0.05278 0.32083 C -0.05174 0.32106 -0.04184 0.3243 -0.05278 0.32454 L -0.23386 0.33032 C -0.2132 0.34352 -0.21597 0.34213 -0.17535 0.35532 C -0.16945 0.35671 -0.16354 0.35833 -0.15729 0.36088 C -0.15139 0.36366 -0.14566 0.36759 -0.13941 0.3706 L -0.1349 0.37176 L -0.16059 0.37592 C -0.19045 0.37778 -0.22049 0.3787 -0.25052 0.37986 C -0.21077 0.3956 -0.22865 0.39213 -0.19618 0.39491 C -0.18386 0.40046 -0.18438 0.39815 -0.19931 0.40069 C -0.19445 0.40139 -0.18941 0.40162 -0.18455 0.40278 C -0.16563 0.40579 -0.18004 0.40694 -0.14705 0.40856 C -0.12639 0.40926 -0.10608 0.40856 -0.08559 0.40856 L -0.08559 0.40926 " pathEditMode="relative" rAng="0" ptsTypes="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2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этот ответ не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666839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ИНДЮК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73687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АИСТ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784502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ОЛЕНЬ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040" y="1886174"/>
            <a:ext cx="3232736" cy="3992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909374" y="454895"/>
            <a:ext cx="3771030" cy="1117203"/>
            <a:chOff x="3280360" y="740158"/>
            <a:chExt cx="3639881" cy="108262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280360" y="740158"/>
              <a:ext cx="2615916" cy="1082620"/>
              <a:chOff x="3833614" y="307354"/>
              <a:chExt cx="3280108" cy="1205447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0375" y="307354"/>
                <a:ext cx="1983347" cy="1205447"/>
              </a:xfrm>
              <a:prstGeom prst="rect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3833614" y="316086"/>
                <a:ext cx="1296761" cy="1194295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5886062" y="747999"/>
              <a:ext cx="1034179" cy="107260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35529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56 -0.12454 L -0.12656 -0.12431 C -0.12049 -0.12384 -0.11424 -0.12269 -0.10816 -0.12222 C -0.09462 -0.1213 -0.08108 -0.1213 -0.06754 -0.11968 C -0.06441 -0.11945 -0.06146 -0.11736 -0.05833 -0.11713 C -0.04965 -0.11597 -0.04097 -0.11528 -0.03247 -0.11458 C -0.03004 -0.11366 -0.02761 -0.11296 -0.025 -0.11204 C -0.02327 -0.11134 -0.01945 -0.11204 -0.01945 -0.10949 C -0.01945 -0.10625 -0.02309 -0.10579 -0.025 -0.1044 C -0.02934 -0.10162 -0.03559 -0.1007 -0.03993 -0.09931 C -0.04184 -0.09861 -0.04358 -0.09722 -0.04549 -0.09676 C -0.05382 -0.09375 -0.0625 -0.09121 -0.07118 -0.08912 C -0.07483 -0.0882 -0.07865 -0.0875 -0.08229 -0.08658 C -0.0849 -0.08588 -0.08715 -0.08472 -0.08958 -0.08403 L -0.11545 -0.07616 C -0.11372 -0.07546 -0.11198 -0.07431 -0.11007 -0.07384 C -0.10538 -0.07222 -0.09393 -0.06968 -0.08958 -0.06852 C -0.06372 -0.06296 -0.06528 -0.06482 -0.025 -0.06111 C -0.02952 -0.05996 -0.03368 -0.05903 -0.03785 -0.05833 C -0.04549 -0.05741 -0.05278 -0.05741 -0.06024 -0.05579 C -0.06632 -0.05463 -0.0724 -0.05116 -0.07865 -0.0507 C -0.10261 -0.04861 -0.12656 -0.04908 -0.1507 -0.04838 C -0.14497 -0.04722 -0.13941 -0.04722 -0.13386 -0.0456 C -0.1283 -0.04375 -0.12309 -0.03866 -0.11736 -0.03796 C -0.08958 -0.03426 -0.10504 -0.03611 -0.07118 -0.03287 C -0.06754 -0.03125 -0.06389 -0.0294 -0.06024 -0.02778 C -0.05781 -0.02685 -0.05018 -0.02546 -0.05278 -0.02523 C -0.07674 -0.02338 -0.10087 -0.02361 -0.12465 -0.02269 C -0.09896 -0.01366 -0.11007 -0.01667 -0.09149 -0.0125 C -0.06945 0.00069 -0.08455 -0.00602 -0.05104 -0.00232 C -0.03646 -0.0007 -0.02101 0.00231 -0.0066 0.00532 C -0.00417 0.00602 -0.00174 0.00717 0.00069 0.0081 C 0.01701 0.0125 0.00642 0.0081 0.01753 0.01319 C 0.01423 0.01435 0.00764 0.01782 0.00434 0.01829 C -0.00712 0.01944 -0.01893 0.01967 -0.03056 0.02083 C -0.04097 0.02315 -0.05139 0.02639 -0.06198 0.02824 C -0.06997 0.02986 -0.07795 0.02963 -0.08594 0.03102 C -0.10851 0.03449 -0.1092 0.03518 -0.12847 0.04097 C -0.11111 0.04213 -0.09393 0.04004 -0.07674 0.04375 C -0.07465 0.04421 -0.07865 0.04954 -0.08038 0.05139 C -0.08247 0.05324 -0.08542 0.05301 -0.08785 0.0537 C -0.10261 0.05995 -0.09757 0.06042 -0.11545 0.06157 C -0.13889 0.06296 -0.16233 0.06342 -0.18559 0.06412 L -0.16354 0.06667 C -0.15174 0.06829 -0.14028 0.07083 -0.12847 0.07199 C -0.10868 0.07338 -0.08906 0.07338 -0.06945 0.0743 C -0.07431 0.075 -0.07934 0.07592 -0.08403 0.07685 C -0.10452 0.08148 -0.10191 0.08264 -0.12101 0.08472 C -0.15104 0.0875 -0.18386 0.08842 -0.21337 0.08981 C -0.17952 0.09629 -0.22795 0.08704 -0.1783 0.09467 C -0.17448 0.09537 -0.17101 0.09653 -0.16719 0.09745 C -0.16181 0.09815 -0.15625 0.09907 -0.1507 0.09977 L -0.13577 0.10254 C -0.12969 0.10486 -0.12361 0.10833 -0.11736 0.11018 C -0.11198 0.1118 -0.10643 0.11204 -0.10087 0.1125 C -0.08038 0.11481 -0.06024 0.11597 -0.03993 0.11759 C -0.03559 0.11875 -0.03125 0.11921 -0.02691 0.12037 C -0.025 0.12083 -0.01945 0.12292 -0.02136 0.12292 L -0.33333 0.12546 C -0.33143 0.12616 -0.32969 0.12731 -0.32778 0.12801 C -0.32518 0.1287 -0.32292 0.13032 -0.32049 0.13032 L -0.02327 0.1331 C -0.03594 0.13565 -0.0507 0.13866 -0.06389 0.14074 C -0.06997 0.14167 -0.07622 0.14259 -0.08229 0.14329 C -0.08958 0.14421 -0.09722 0.14444 -0.10452 0.14583 C -0.11198 0.14722 -0.1191 0.14977 -0.12656 0.15092 C -0.14132 0.15324 -0.15625 0.1544 -0.17083 0.15602 L -0.19306 0.15856 C -0.20104 0.16204 -0.20886 0.1669 -0.21702 0.16875 C -0.22535 0.17106 -0.2342 0.17037 -0.24288 0.17129 C -0.24913 0.17222 -0.25521 0.17292 -0.26129 0.17407 C -0.29931 0.18889 -0.24653 0.16967 -0.33698 0.18148 C -0.34497 0.18264 -0.32101 0.1831 -0.31285 0.18403 C -0.30747 0.18495 -0.30191 0.18657 -0.29636 0.1868 L -0.07674 0.19421 C -0.07066 0.19537 -0.06441 0.1956 -0.05833 0.19699 C -0.05643 0.19745 -0.05139 0.19745 -0.05278 0.19954 C -0.05556 0.20324 -0.06007 0.20463 -0.06389 0.20463 L -0.37205 0.20694 C -0.29028 0.22986 -0.38247 0.20532 -0.32778 0.21736 C -0.32153 0.21875 -0.31563 0.22129 -0.3092 0.22245 C -0.30139 0.22384 -0.29323 0.22477 -0.28524 0.225 L -0.03785 0.22754 C -0.04288 0.22824 -0.04792 0.22824 -0.05278 0.23009 C -0.05729 0.23171 -0.06094 0.23657 -0.06563 0.23796 C -0.07847 0.24097 -0.09149 0.24074 -0.10452 0.24282 C -0.11372 0.24421 -0.12292 0.24699 -0.13212 0.24792 C -0.14254 0.2493 -0.15313 0.2493 -0.16354 0.25069 C -0.23889 0.25949 -0.14827 0.25301 -0.24288 0.2581 C -0.25521 0.26065 -0.26736 0.26389 -0.27986 0.26574 C -0.30399 0.26967 -0.3724 0.2706 -0.38108 0.27083 C -0.36406 0.27893 -0.37083 0.27662 -0.34618 0.28125 C -0.33993 0.28217 -0.33386 0.28356 -0.32778 0.28356 L -0.05104 0.28889 C -0.0533 0.28981 -0.05573 0.29097 -0.05833 0.29143 C -0.08108 0.29375 -0.12656 0.29629 -0.12656 0.29653 C -0.1316 0.29815 -0.13646 0.30046 -0.14132 0.30162 C -0.1441 0.30231 -0.17083 0.30648 -0.17274 0.30671 C -0.25382 0.31435 -0.2474 0.31366 -0.31285 0.3169 C -0.31059 0.31759 -0.30816 0.31852 -0.30556 0.31944 C -0.30261 0.32083 -0.29965 0.32407 -0.29636 0.32454 C -0.27986 0.32754 -0.26302 0.32801 -0.24653 0.32963 L -0.22448 0.33217 C -0.21632 0.33472 -0.20851 0.33842 -0.20035 0.34004 C -0.18507 0.34259 -0.16719 0.3331 -0.15434 0.34514 C -0.14445 0.35417 -0.17761 0.34954 -0.18924 0.35 C -0.24722 0.35231 -0.30504 0.35162 -0.36285 0.35278 C -0.34636 0.3618 -0.36094 0.35463 -0.34445 0.36018 C -0.32118 0.36852 -0.3309 0.36921 -0.29445 0.37569 C -0.28229 0.37778 -0.26997 0.37778 -0.25747 0.37824 L -0.08594 0.38079 L -0.34618 0.38333 C -0.35139 0.38333 -0.33629 0.38727 -0.33143 0.38842 C -0.32535 0.38981 -0.3191 0.39004 -0.31285 0.39097 C -0.30816 0.39167 -0.30313 0.39329 -0.29827 0.39352 C -0.26875 0.39514 -0.23924 0.39537 -0.20972 0.39606 C -0.20295 0.39768 -0.19618 0.39954 -0.18924 0.40116 C -0.18438 0.40231 -0.17952 0.40278 -0.17465 0.40393 C -0.17136 0.4044 -0.16858 0.40532 -0.16545 0.40625 C -0.16163 0.40717 -0.15799 0.40764 -0.15434 0.40879 C -0.15313 0.40926 -0.15677 0.40879 -0.15799 0.40879 L -0.15799 0.40926 " pathEditMode="relative" rAng="0" ptsTypes="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2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этот ответ не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594811" y="538068"/>
            <a:ext cx="4062323" cy="1051198"/>
            <a:chOff x="5118144" y="335326"/>
            <a:chExt cx="5416432" cy="124800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8144" y="335327"/>
              <a:ext cx="2004659" cy="1248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9912" y="335326"/>
              <a:ext cx="2004664" cy="1247999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Прямоугольник 3"/>
            <p:cNvSpPr/>
            <p:nvPr/>
          </p:nvSpPr>
          <p:spPr>
            <a:xfrm>
              <a:off x="7141855" y="339449"/>
              <a:ext cx="1369006" cy="1243875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34943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ПЕТУХ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4194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ЗЕБРА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ЧАЙКА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835" y="2061028"/>
            <a:ext cx="3223446" cy="41049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этот ответ не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86 -0.09746 L -0.28386 -0.09722 C -0.25833 -0.09375 -0.26997 -0.09653 -0.24844 -0.09074 L -0.24011 -0.08912 C -0.23802 -0.08866 -0.23507 -0.08796 -0.23264 -0.08727 L -0.22136 -0.08333 C -0.21945 -0.0831 -0.21806 -0.08195 -0.21563 -0.08171 L -0.20226 -0.07986 C -0.19757 -0.07894 -0.19236 -0.07871 -0.18715 -0.07755 C -0.1849 -0.07708 -0.18229 -0.07593 -0.17986 -0.07593 C -0.16754 -0.07431 -0.14393 -0.07222 -0.14393 -0.07176 C -0.14167 -0.07083 -0.13924 -0.06875 -0.13629 -0.06829 C -0.11649 -0.06505 -0.07795 -0.06829 -0.15365 -0.06505 C -0.15695 -0.06343 -0.16059 -0.06204 -0.16441 -0.06088 C -0.17066 -0.05949 -0.18958 -0.05764 -0.19514 -0.05741 C -0.2658 -0.04676 -0.19583 -0.05208 -0.31181 -0.04954 C -0.30625 -0.04861 -0.30052 -0.04746 -0.29479 -0.04607 C -0.29202 -0.04537 -0.28906 -0.04259 -0.28611 -0.04236 C -0.27622 -0.04097 -0.26684 -0.04121 -0.25764 -0.04051 C -0.25208 -0.03958 -0.24774 -0.03912 -0.24219 -0.03843 C -0.23802 -0.0375 -0.23316 -0.03519 -0.22899 -0.03472 C -0.11198 -0.02894 -0.16337 -0.04121 -0.12292 -0.03102 C -0.12379 -0.02917 -0.12379 -0.02708 -0.125 -0.02546 C -0.12691 -0.02384 -0.12986 -0.02246 -0.13299 -0.02153 C -0.13629 -0.01991 -0.15243 -0.01806 -0.15538 -0.01783 C -0.16059 -0.01713 -0.16702 -0.01713 -0.17274 -0.01644 C -0.18629 -0.01412 -0.20608 -0.00949 -0.22136 -0.00903 C -0.23073 -0.00787 -0.24011 -0.00741 -0.24965 -0.00648 L -0.26337 -0.00301 C -0.2658 -0.00185 -0.26788 -0.00139 -0.27049 -0.00116 C -0.27743 -0.00046 -0.28403 1.48148E-6 -0.29132 0.00069 L -0.30104 0.00254 C -0.30469 0.0037 -0.30799 0.0037 -0.31181 0.0044 C -0.31441 0.00486 -0.31597 0.00555 -0.31788 0.00602 C -0.31545 0.00694 -0.3125 0.00741 -0.31042 0.00833 C -0.30625 0.00903 -0.30295 0.0118 -0.29896 0.01204 C -0.28698 0.01366 -0.26337 0.01574 -0.26337 0.01597 C -0.19583 0.03241 -0.28403 0.0118 -0.21788 0.02338 C -0.21042 0.02407 -0.20434 0.02801 -0.19688 0.0287 C -0.17986 0.03032 -0.16285 0.03009 -0.14531 0.03055 C -0.13854 0.03148 -0.13073 0.03241 -0.12292 0.03287 C -0.00903 0.03565 -0.05174 0.02569 -0.00955 0.03634 C -0.01268 0.03796 -0.01545 0.04097 -0.01945 0.04213 C -0.02969 0.04606 -0.04219 0.04653 -0.05278 0.04792 C -0.06268 0.04815 -0.07188 0.04861 -0.0816 0.04954 C -0.08681 0.04977 -0.09288 0.05046 -0.09861 0.05116 C -0.10486 0.05208 -0.11111 0.05509 -0.11736 0.05509 C -0.16441 0.05671 -0.21198 0.05625 -0.2592 0.05694 C -0.25938 0.05694 -0.27327 0.05926 -0.27292 0.06273 C -0.27136 0.06944 -0.25434 0.06967 -0.25208 0.07014 C -0.22986 0.07731 -0.24844 0.07129 -0.21389 0.08125 C -0.20434 0.08403 -0.18958 0.08819 -0.17986 0.09074 C -0.17483 0.09143 -0.16997 0.09167 -0.16441 0.09236 C -0.16059 0.09467 -0.15643 0.09792 -0.15139 0.09977 C -0.14792 0.10116 -0.14375 0.10092 -0.13993 0.10139 C -0.13577 0.10254 -0.13108 0.10417 -0.12691 0.10555 C -0.12379 0.10717 -0.12066 0.10949 -0.11736 0.11111 C -0.11597 0.11204 -0.11181 0.11088 -0.11181 0.11296 C -0.11181 0.11481 -0.11528 0.11435 -0.11736 0.11481 C -0.12066 0.11574 -0.12379 0.1162 -0.12691 0.1162 C -0.18073 0.11759 -0.23577 0.11782 -0.28941 0.11875 C -0.28507 0.11991 -0.28056 0.12083 -0.27622 0.12245 C -0.27136 0.12384 -0.26649 0.12616 -0.26094 0.12801 C -0.25764 0.12893 -0.25347 0.12893 -0.24965 0.13009 C -0.21493 0.13842 -0.26493 0.12801 -0.22535 0.13912 C -0.22101 0.14028 -0.21632 0.13958 -0.21198 0.14074 C -0.20781 0.14213 -0.20295 0.14352 -0.19861 0.14467 C -0.19688 0.14514 -0.19514 0.14583 -0.19271 0.14629 C -0.18837 0.14768 -0.18229 0.14768 -0.17795 0.15046 C -0.17535 0.15185 -0.17274 0.15278 -0.17031 0.1537 C -0.16424 0.15625 -0.15313 0.15717 -0.14774 0.15787 C -0.14497 0.15926 -0.14254 0.16065 -0.13993 0.16157 C -0.13854 0.16227 -0.13333 0.1618 -0.13455 0.16366 C -0.13715 0.1669 -0.14184 0.16736 -0.14531 0.16898 C -0.15 0.17083 -0.15434 0.17384 -0.15868 0.17477 C -0.16702 0.17592 -0.17448 0.17546 -0.18195 0.17662 C -0.18646 0.17731 -0.19149 0.17754 -0.19688 0.17847 C -0.20122 0.18032 -0.20556 0.18241 -0.21042 0.18403 C -0.21493 0.18518 -0.25035 0.18819 -0.25208 0.18819 C -0.2625 0.18981 -0.27344 0.18981 -0.28386 0.19329 C -0.29254 0.19629 -0.28785 0.19491 -0.29896 0.19722 C -0.28177 0.20509 -0.30018 0.19745 -0.26684 0.20301 C -0.25434 0.20463 -0.24149 0.20787 -0.22899 0.20995 C -0.22587 0.21111 -0.2224 0.21204 -0.21945 0.21204 L -0.20226 0.21366 C -0.18646 0.22014 -0.19757 0.21713 -0.17448 0.21921 C -0.14184 0.22315 -0.17813 0.22014 -0.13073 0.22315 C -0.12292 0.22523 -0.11597 0.22754 -0.10781 0.22824 C -0.10278 0.23009 -0.09636 0.23009 -0.09063 0.23102 C -0.08368 0.23171 -0.07639 0.23356 -0.06979 0.23426 C -0.06511 0.23518 -0.0599 0.23565 -0.05521 0.23657 C -0.05104 0.2368 -0.0382 0.23935 -0.03438 0.24004 C -0.03229 0.24028 -0.03021 0.24143 -0.02847 0.24167 C -0.0283 0.24421 -0.02535 0.24606 -0.02622 0.24745 C -0.02847 0.25023 -0.0375 0.25185 -0.03958 0.25324 C -0.04427 0.25579 -0.04809 0.25926 -0.05278 0.26088 C -0.06146 0.26342 -0.07066 0.26296 -0.07952 0.26435 C -0.08646 0.26574 -0.09288 0.26805 -0.10035 0.26829 C -0.19618 0.26991 -0.29202 0.26944 -0.38802 0.26991 C -0.39514 0.27083 -0.40174 0.26991 -0.40886 0.27153 C -0.41181 0.27268 -0.4033 0.27292 -0.40122 0.27407 C -0.38247 0.2794 -0.40122 0.27592 -0.38038 0.27917 C -0.34236 0.29305 -0.35174 0.29074 -0.28386 0.30579 C -0.23993 0.31504 -0.22136 0.32014 -0.17587 0.32592 C -0.16129 0.32824 -0.1467 0.32847 -0.13299 0.33009 C -0.09913 0.33356 -0.06719 0.33842 -0.03438 0.34329 L -0.00747 0.34676 C -0.00625 0.34699 0.00625 0.35 -0.00747 0.35023 L -0.23629 0.35579 C -0.21042 0.36852 -0.21389 0.36782 -0.16285 0.38032 C -0.15538 0.38194 -0.14774 0.38333 -0.13993 0.38611 C -0.13264 0.38866 -0.125 0.39305 -0.11736 0.39537 L -0.11181 0.39676 L -0.14393 0.40116 C -0.18195 0.40278 -0.21945 0.4037 -0.25764 0.40463 C -0.20747 0.41991 -0.23004 0.41667 -0.18872 0.41944 C -0.17344 0.425 -0.17361 0.42268 -0.19271 0.42546 C -0.18646 0.42569 -0.18056 0.42592 -0.17448 0.42731 C -0.15018 0.43032 -0.1684 0.43125 -0.12691 0.4331 C -0.1007 0.43379 -0.07518 0.4331 -0.04861 0.4331 L -0.04861 0.43379 " pathEditMode="relative" rAng="0" ptsTypes="AAAAAAAAAAAAAAAAAAAAAAAAAAAAAAAA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2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этот ответ не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34943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КРОТ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4194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ВОЛК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ТИГР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952" y="2246413"/>
            <a:ext cx="3484208" cy="34020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019712" y="472264"/>
            <a:ext cx="3585580" cy="1092661"/>
            <a:chOff x="4272952" y="746584"/>
            <a:chExt cx="3585580" cy="109266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2952" y="746584"/>
              <a:ext cx="1503494" cy="1092661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Прямоугольник 3"/>
            <p:cNvSpPr/>
            <p:nvPr/>
          </p:nvSpPr>
          <p:spPr>
            <a:xfrm>
              <a:off x="5790735" y="754677"/>
              <a:ext cx="1026754" cy="1083136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31778" y="754676"/>
              <a:ext cx="1026754" cy="1083136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15223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5 -0.09746 L -0.06945 -0.09722 C -0.07622 -0.09699 -0.08316 -0.09607 -0.08993 -0.09583 C -0.11511 -0.09491 -0.14011 -0.09607 -0.16511 -0.09375 C -0.16702 -0.09352 -0.1625 -0.09051 -0.16077 -0.08958 C -0.15556 -0.08843 -0.15 -0.08843 -0.14462 -0.08796 C -0.14306 -0.08727 -0.14167 -0.08681 -0.14011 -0.08588 C -0.13837 -0.08496 -0.1375 -0.08287 -0.13559 -0.08171 C -0.13247 -0.08033 -0.12882 -0.08033 -0.12552 -0.07986 L -0.10781 -0.07199 C -0.10486 -0.07037 -0.10191 -0.06875 -0.09896 -0.06806 C -0.09653 -0.06713 -0.09393 -0.06667 -0.09149 -0.06574 C -0.08993 -0.06528 -0.08872 -0.06458 -0.08715 -0.06389 C -0.08524 -0.06296 -0.08316 -0.06227 -0.08108 -0.06181 C -0.07865 -0.06134 -0.07622 -0.06065 -0.07379 -0.05996 C -0.07083 -0.0588 -0.06806 -0.05671 -0.06493 -0.05556 L -0.0592 -0.05371 C -0.07535 -0.04028 -0.06215 -0.04908 -0.09601 -0.04583 C -0.11059 -0.04421 -0.10295 -0.04306 -0.11945 -0.03958 C -0.12552 -0.03866 -0.13125 -0.03866 -0.13715 -0.03796 C -0.15452 -0.03519 -0.13698 -0.03658 -0.15625 -0.03171 C -0.16077 -0.03056 -0.16511 -0.03033 -0.16962 -0.02986 L -0.17847 -0.0257 C -0.17986 -0.025 -0.18125 -0.02384 -0.18281 -0.02361 C -0.1967 -0.02107 -0.1908 -0.02292 -0.20035 -0.01968 C -0.17309 -0.01019 -0.20191 -0.01968 -0.12986 -0.01574 C -0.12639 -0.01551 -0.12309 -0.01435 -0.11945 -0.01343 C -0.11754 -0.01227 -0.11563 -0.01042 -0.11354 -0.00949 C -0.11111 -0.00857 -0.10851 -0.00833 -0.10608 -0.00741 C -0.08316 -0.00023 -0.10399 -0.00602 -0.08715 -0.00162 C -0.08559 -0.00023 -0.08438 0.00162 -0.08281 0.00254 C -0.08073 0.00347 -0.07865 0.0037 -0.07674 0.00417 C -0.07535 0.00486 -0.07379 0.00625 -0.07257 0.00671 C -0.07049 0.00717 -0.0684 0.00764 -0.06649 0.00833 C -0.06493 0.00926 -0.06372 0.00995 -0.06215 0.01042 C -0.0533 0.01366 -0.05712 0.01088 -0.05035 0.01458 C -0.04792 0.01574 -0.04549 0.01736 -0.04306 0.01829 C -0.03993 0.01991 -0.0342 0.02268 -0.0342 0.02292 C -0.03611 0.02384 -0.0382 0.025 -0.03993 0.02662 C -0.04149 0.02754 -0.04288 0.03009 -0.04427 0.03055 C -0.04861 0.03241 -0.0533 0.03217 -0.05764 0.03264 C -0.11111 0.05694 -0.06198 0.03634 -0.20764 0.03866 L -0.28594 0.04074 L -0.30938 0.04259 C -0.35938 0.0456 -0.33993 0.03981 -0.36094 0.04653 C -0.35208 0.05046 -0.35851 0.04815 -0.34323 0.05046 C -0.31545 0.05532 -0.3434 0.05231 -0.29028 0.05486 C -0.28872 0.05555 -0.28733 0.05625 -0.28594 0.05671 C -0.25643 0.06829 -0.21754 0.06042 -0.19306 0.06088 C -0.13281 0.06944 -0.20139 0.06042 -0.12674 0.06667 C -0.08143 0.0706 -0.13924 0.06667 -0.11354 0.07083 C -0.10677 0.07199 -0.1 0.07222 -0.09323 0.07268 C -0.0757 0.08241 -0.09167 0.07477 -0.05608 0.07893 C -0.05417 0.07917 -0.05226 0.08032 -0.05035 0.08055 C -0.0467 0.08194 -0.0434 0.08217 -0.03993 0.08287 C -0.03854 0.08426 -0.03715 0.08588 -0.03542 0.0868 C -0.0342 0.08773 -0.0309 0.0868 -0.0309 0.08912 C -0.0309 0.09097 -0.03403 0.09305 -0.03542 0.09305 C -0.0533 0.09467 -0.07083 0.09444 -0.08872 0.09467 L -0.28438 0.09699 C -0.28733 0.09745 -0.29028 0.09792 -0.29323 0.09884 C -0.29462 0.09954 -0.29601 0.10092 -0.29757 0.10092 C -0.3099 0.10231 -0.32205 0.10231 -0.33438 0.10301 C -0.33646 0.10347 -0.3382 0.10463 -0.34028 0.10509 C -0.38577 0.10926 -0.36702 0.10116 -0.38438 0.10926 C -0.38299 0.11018 -0.38143 0.11204 -0.38004 0.11296 C -0.37865 0.11389 -0.37708 0.11412 -0.3757 0.11504 C -0.37222 0.11643 -0.36893 0.11782 -0.36528 0.11898 C -0.34132 0.12616 -0.34445 0.125 -0.32118 0.12685 C -0.3191 0.12778 -0.31736 0.1287 -0.31528 0.12893 C -0.29115 0.13426 -0.27518 0.12986 -0.24601 0.12893 C -0.24271 0.12778 -0.23924 0.12616 -0.23577 0.12523 C -0.22205 0.12083 -0.19462 0.12129 -0.18715 0.12083 L -0.09149 0.12315 C -0.08941 0.12315 -0.0875 0.1243 -0.08559 0.12523 C -0.06163 0.13518 -0.09045 0.12361 -0.06945 0.1331 C -0.06754 0.13379 -0.06563 0.13426 -0.06372 0.13518 C -0.06215 0.13634 -0.06077 0.13773 -0.0592 0.13935 C -0.05764 0.14004 -0.05434 0.13935 -0.05469 0.14097 C -0.05556 0.14398 -0.05833 0.14491 -0.06042 0.14514 C -0.10174 0.14722 -0.14306 0.14653 -0.1842 0.14722 L -0.34757 0.15116 C -0.35434 0.15185 -0.36129 0.15231 -0.36823 0.15301 C -0.37136 0.15324 -0.37535 0.15185 -0.37708 0.15532 C -0.38108 0.16319 -0.37465 0.16875 -0.37136 0.17153 C -0.36979 0.17222 -0.36823 0.17245 -0.36684 0.17338 C -0.36372 0.175 -0.36094 0.17754 -0.35799 0.1794 C -0.35608 0.18009 -0.35399 0.18079 -0.35208 0.18148 C -0.34497 0.1831 -0.33889 0.18379 -0.33143 0.18542 C -0.32587 0.18773 -0.32379 0.18935 -0.31667 0.18935 L -0.13559 0.19097 C -0.12639 0.19259 -0.11702 0.19375 -0.10781 0.19537 C -0.10608 0.1956 -0.10486 0.19699 -0.1033 0.19722 C -0.09931 0.19838 -0.09549 0.19861 -0.09149 0.1993 C -0.08872 0.20069 -0.08577 0.20278 -0.08281 0.20324 C -0.07674 0.20486 -0.07066 0.20254 -0.06493 0.20555 C -0.06285 0.20625 -0.06893 0.20856 -0.07083 0.20949 C -0.07379 0.21042 -0.07656 0.21065 -0.07986 0.21157 C -0.09254 0.21389 -0.09097 0.21342 -0.10608 0.21551 C -0.11215 0.21967 -0.11354 0.22153 -0.12101 0.22153 L -0.29323 0.21967 C -0.29566 0.21898 -0.30747 0.21551 -0.30938 0.21551 C -0.33941 0.21551 -0.36927 0.21667 -0.39913 0.21736 C -0.39809 0.21898 -0.39722 0.22037 -0.39636 0.22153 C -0.39097 0.22616 -0.38594 0.22731 -0.38004 0.2294 C -0.36736 0.2412 -0.38333 0.22731 -0.37136 0.23565 C -0.36875 0.23704 -0.36667 0.24028 -0.36372 0.2419 C -0.35955 0.24329 -0.35504 0.24305 -0.3507 0.24352 C -0.34861 0.24421 -0.34636 0.24421 -0.34462 0.2456 C -0.3434 0.24629 -0.34323 0.24977 -0.34184 0.24977 C -0.31528 0.25162 -0.28872 0.25139 -0.26215 0.25162 L -0.10174 0.2537 C -0.09601 0.25417 -0.08993 0.25393 -0.0842 0.25555 C -0.07431 0.25833 -0.0783 0.26227 -0.08559 0.26574 C -0.09462 0.26967 -0.1125 0.27153 -0.12101 0.27153 L -0.40035 0.27361 C -0.4 0.27592 -0.4 0.27801 -0.39913 0.27963 C -0.39809 0.28171 -0.39636 0.28264 -0.39462 0.28379 C -0.38577 0.28981 -0.38785 0.28657 -0.37708 0.28981 C -0.37309 0.29097 -0.36927 0.29259 -0.36528 0.29352 C -0.36337 0.29444 -0.36129 0.2956 -0.35938 0.29606 L -0.34323 0.29792 C -0.34132 0.29838 -0.33941 0.29954 -0.33733 0.29977 C -0.32691 0.30139 -0.3066 0.30393 -0.3066 0.3044 C -0.29306 0.30903 -0.29445 0.30926 -0.27708 0.30972 L -0.09323 0.31204 C -0.09115 0.3125 -0.08906 0.31319 -0.08715 0.31366 C -0.08455 0.31481 -0.08212 0.31481 -0.07986 0.31597 C -0.07813 0.31667 -0.07726 0.31921 -0.07535 0.31991 C -0.07205 0.32129 -0.0684 0.32129 -0.06493 0.32199 C -0.06372 0.32268 -0.05955 0.32245 -0.06042 0.32384 C -0.06302 0.32778 -0.06736 0.32824 -0.07083 0.33009 C -0.07396 0.33171 -0.08438 0.33565 -0.08559 0.33588 L -0.25938 0.33379 C -0.27257 0.33356 -0.28594 0.33171 -0.29896 0.33194 C -0.32518 0.33241 -0.35104 0.33472 -0.37708 0.33588 C -0.375 0.33657 -0.37327 0.33773 -0.37136 0.33819 C -0.3658 0.33935 -0.36042 0.34004 -0.35504 0.3419 C -0.35261 0.34282 -0.35035 0.3456 -0.34757 0.34606 C -0.33906 0.34792 -0.32118 0.35 -0.32118 0.35023 C -0.3191 0.35069 -0.31736 0.35162 -0.31528 0.35231 C -0.31077 0.35301 -0.3066 0.35324 -0.30208 0.35417 C -0.29861 0.35463 -0.29514 0.35532 -0.29167 0.35602 C -0.28872 0.35671 -0.28594 0.35741 -0.28281 0.3581 C -0.27448 0.35995 -0.26667 0.36134 -0.25781 0.36204 C -0.17014 0.37014 -0.19531 0.36805 -0.09896 0.36991 C -0.0974 0.37083 -0.09618 0.37176 -0.09445 0.37222 C -0.08993 0.37292 -0.08542 0.37176 -0.08108 0.37407 C -0.08004 0.37523 -0.08299 0.37731 -0.0842 0.37824 C -0.08646 0.37986 -0.08906 0.38148 -0.09149 0.38194 C -0.09792 0.38356 -0.10434 0.38356 -0.11059 0.38426 C -0.11354 0.38542 -0.11649 0.38773 -0.11945 0.38819 C -0.13229 0.39097 -0.12639 0.39051 -0.13715 0.39051 L -0.13854 0.39051 " pathEditMode="relative" rAng="0" ptsTypes="AAAAAAAAAAAAAAAAAAAAAAAAAAAAAAAAAAAAAAAAAAAAAAAAAAAAAAAAAAAAAAAAA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8" y="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этот ответ не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666839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КУКУШКА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73687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УЛИТКА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784502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50" b="1" dirty="0" smtClean="0">
                <a:solidFill>
                  <a:srgbClr val="002060"/>
                </a:solidFill>
              </a:rPr>
              <a:t>ОЛЕНЬ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74901" y="2040402"/>
            <a:ext cx="3288939" cy="3201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417520" y="512831"/>
            <a:ext cx="5192353" cy="1083284"/>
            <a:chOff x="3280360" y="747999"/>
            <a:chExt cx="5192353" cy="108328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280360" y="747999"/>
              <a:ext cx="5192353" cy="1083284"/>
              <a:chOff x="3833614" y="316085"/>
              <a:chExt cx="6510713" cy="1206186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0375" y="316085"/>
                <a:ext cx="1983347" cy="1206185"/>
              </a:xfrm>
              <a:prstGeom prst="rect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10482" y="316085"/>
                <a:ext cx="1933845" cy="1206186"/>
              </a:xfrm>
              <a:prstGeom prst="rect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3833614" y="316085"/>
                <a:ext cx="1296761" cy="1206185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5897637" y="751664"/>
              <a:ext cx="1034179" cy="107961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17471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 -0.12732 L -0.1092 -0.12708 C -0.10365 -0.12662 -0.09809 -0.1257 -0.09254 -0.12523 C -0.08038 -0.12431 -0.06806 -0.12431 -0.0559 -0.12292 C -0.05313 -0.12269 -0.05035 -0.12107 -0.04757 -0.12083 C -0.03976 -0.11968 -0.03195 -0.11921 -0.02431 -0.11852 C -0.02205 -0.11783 -0.01979 -0.11713 -0.01754 -0.11644 C -0.01597 -0.11574 -0.0125 -0.11644 -0.0125 -0.11412 C -0.0125 -0.11134 -0.0158 -0.11088 -0.01754 -0.10972 C -0.02136 -0.10718 -0.02708 -0.10648 -0.0309 -0.10533 C -0.03264 -0.10463 -0.0342 -0.10347 -0.03594 -0.10301 C -0.04358 -0.10046 -0.05139 -0.09815 -0.0592 -0.0963 C -0.0625 -0.0956 -0.06597 -0.09491 -0.06927 -0.09421 C -0.07153 -0.09352 -0.07361 -0.09259 -0.07587 -0.0919 L -0.09913 -0.08519 C -0.09757 -0.08449 -0.09601 -0.08357 -0.09427 -0.0831 C -0.09011 -0.08171 -0.07969 -0.0794 -0.07587 -0.07847 C -0.05243 -0.07361 -0.05382 -0.07523 -0.01754 -0.07199 C -0.02153 -0.07107 -0.02535 -0.07014 -0.02917 -0.06968 C -0.03594 -0.06875 -0.04254 -0.06875 -0.04931 -0.06736 C -0.05486 -0.06644 -0.06024 -0.06343 -0.06597 -0.06296 C -0.0875 -0.06111 -0.1092 -0.06158 -0.1309 -0.06088 C -0.12587 -0.05996 -0.12083 -0.05996 -0.1158 -0.05857 C -0.11077 -0.05695 -0.10608 -0.05255 -0.10087 -0.05185 C -0.07587 -0.04861 -0.08976 -0.05023 -0.0592 -0.04746 C -0.0559 -0.04607 -0.05261 -0.04445 -0.04931 -0.04306 C -0.04705 -0.04213 -0.04028 -0.04097 -0.04254 -0.04074 C -0.06424 -0.03912 -0.08594 -0.03935 -0.10747 -0.03866 C -0.0842 -0.03079 -0.09427 -0.03333 -0.07761 -0.02963 C -0.05764 -0.01829 -0.07118 -0.02408 -0.04097 -0.02083 C -0.02778 -0.01945 -0.01389 -0.0169 -0.00087 -0.01412 C 0.00139 -0.01366 0.00347 -0.0125 0.00573 -0.01181 C 0.02048 -0.00787 0.01094 -0.01181 0.02083 -0.00741 C 0.01788 -0.00625 0.01198 -0.00324 0.00903 -0.00301 C -0.00139 -0.00185 -0.01198 -0.00162 -0.02257 -0.0007 C -0.03195 0.00139 -0.04132 0.00417 -0.05087 0.00579 C -0.05816 0.00717 -0.06528 0.00694 -0.07257 0.0081 C -0.09288 0.01111 -0.09358 0.0118 -0.11094 0.0169 C -0.09531 0.01782 -0.07969 0.01597 -0.06424 0.01921 C -0.06233 0.01967 -0.06597 0.0243 -0.06754 0.02592 C -0.06945 0.02754 -0.07205 0.02731 -0.07431 0.02801 C -0.0875 0.03333 -0.08299 0.03379 -0.09913 0.03472 C -0.12031 0.03588 -0.14149 0.03634 -0.1625 0.03704 L -0.14254 0.03912 C -0.13195 0.04051 -0.12153 0.04282 -0.11094 0.04375 C -0.09306 0.04514 -0.07535 0.04514 -0.05764 0.04583 C -0.06198 0.04653 -0.06649 0.04722 -0.07083 0.04815 C -0.08924 0.05208 -0.08698 0.05301 -0.10417 0.05486 C -0.13125 0.05741 -0.16094 0.0581 -0.1875 0.05926 C -0.15695 0.06504 -0.2007 0.05694 -0.1559 0.06366 C -0.15243 0.06412 -0.14931 0.06528 -0.14583 0.06597 C -0.14097 0.06667 -0.13594 0.06736 -0.1309 0.06805 L -0.11754 0.07037 C -0.11198 0.07245 -0.1066 0.07546 -0.10087 0.07708 C -0.09601 0.07847 -0.09097 0.0787 -0.08594 0.07917 C -0.06754 0.08102 -0.04931 0.08217 -0.0309 0.08356 C -0.02708 0.08449 -0.02309 0.08495 -0.01927 0.08588 C -0.01754 0.08634 -0.0125 0.08819 -0.01424 0.08819 L -0.29583 0.09028 C -0.2941 0.09097 -0.29254 0.0919 -0.2908 0.09259 C -0.28854 0.09329 -0.28646 0.09467 -0.2842 0.09467 L -0.01597 0.09699 C -0.02743 0.0993 -0.04063 0.10185 -0.05261 0.1037 C -0.05816 0.1044 -0.06372 0.10532 -0.06927 0.10579 C -0.07587 0.10671 -0.08264 0.10694 -0.08924 0.1081 C -0.09601 0.10926 -0.10243 0.11157 -0.1092 0.1125 C -0.12257 0.11458 -0.13594 0.11551 -0.14913 0.1169 L -0.16927 0.11921 C -0.17639 0.12222 -0.18351 0.12639 -0.1908 0.12801 C -0.19844 0.13009 -0.20643 0.1294 -0.21424 0.13032 C -0.21979 0.13102 -0.22535 0.13171 -0.2309 0.13264 C -0.26511 0.1456 -0.21754 0.12893 -0.29913 0.13912 C -0.30643 0.14004 -0.28472 0.14051 -0.27743 0.14143 C -0.27257 0.14213 -0.26754 0.14352 -0.2625 0.14375 L -0.06424 0.15023 C -0.05868 0.15116 -0.05313 0.15139 -0.04757 0.15254 C -0.04583 0.15301 -0.04132 0.15301 -0.04254 0.15486 C -0.04514 0.1581 -0.04913 0.15926 -0.05261 0.15926 L -0.3309 0.16134 C -0.25695 0.18125 -0.34028 0.15995 -0.2908 0.17037 C -0.28524 0.17153 -0.27986 0.17384 -0.27413 0.17477 C -0.26702 0.17592 -0.25972 0.17685 -0.25243 0.17708 L -0.02917 0.17917 C -0.03368 0.17986 -0.0382 0.17986 -0.04254 0.18148 C -0.0467 0.18287 -0.05 0.18704 -0.05417 0.18819 C -0.0658 0.19097 -0.07761 0.19074 -0.08924 0.19259 C -0.09757 0.19375 -0.1059 0.19606 -0.11424 0.19699 C -0.12361 0.19815 -0.13316 0.19815 -0.14254 0.1993 C -0.21059 0.20694 -0.12882 0.20139 -0.21424 0.20579 C -0.22535 0.2081 -0.23629 0.21088 -0.24757 0.2125 C -0.26945 0.21597 -0.33108 0.21667 -0.33906 0.2169 C -0.32361 0.22384 -0.32969 0.22199 -0.30747 0.22592 C -0.30191 0.22685 -0.29636 0.22801 -0.2908 0.22801 L -0.04097 0.23264 C -0.04306 0.23333 -0.04531 0.23449 -0.04757 0.23472 C -0.06806 0.2368 -0.1092 0.23912 -0.1092 0.23935 C -0.11372 0.24074 -0.11806 0.24259 -0.12257 0.24375 C -0.125 0.24421 -0.14913 0.24792 -0.15087 0.24815 C -0.22413 0.25486 -0.21823 0.25417 -0.27743 0.25694 C -0.27535 0.25764 -0.27309 0.25833 -0.27083 0.25926 C -0.26806 0.26042 -0.26545 0.26319 -0.2625 0.26366 C -0.24757 0.2662 -0.23247 0.26667 -0.21754 0.26805 L -0.19757 0.27037 C -0.19028 0.27245 -0.18316 0.27569 -0.17587 0.27708 C -0.16198 0.2794 -0.14583 0.27106 -0.1342 0.28148 C -0.12535 0.28935 -0.15521 0.28542 -0.1658 0.28588 C -0.21806 0.28773 -0.27031 0.28727 -0.32257 0.28819 C -0.30764 0.29606 -0.32083 0.28981 -0.3059 0.29467 C -0.2849 0.30185 -0.29375 0.30254 -0.26077 0.3081 C -0.24983 0.30995 -0.23872 0.30995 -0.22743 0.31042 L -0.07257 0.3125 L -0.30747 0.31481 C -0.31215 0.31481 -0.29861 0.31829 -0.2941 0.31921 C -0.28872 0.32037 -0.28299 0.3206 -0.27743 0.32153 C -0.27309 0.32199 -0.26858 0.32338 -0.26424 0.32361 C -0.2375 0.325 -0.21094 0.32523 -0.1842 0.32592 C -0.17813 0.32731 -0.17205 0.32893 -0.1658 0.33032 C -0.16146 0.33125 -0.15695 0.33171 -0.15261 0.33264 C -0.14965 0.3331 -0.14705 0.33403 -0.14427 0.33472 C -0.1408 0.33565 -0.1375 0.33588 -0.1342 0.33704 C -0.13316 0.33727 -0.13646 0.33704 -0.1375 0.33704 L -0.1375 0.33727 " pathEditMode="relative" rAng="0" ptsTypes="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этот ответ не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Другая 1">
      <a:majorFont>
        <a:latin typeface="Century Schoolbook"/>
        <a:ea typeface=""/>
        <a:cs typeface=""/>
      </a:majorFont>
      <a:minorFont>
        <a:latin typeface="Sitka Text"/>
        <a:ea typeface=""/>
        <a:cs typeface="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181</Words>
  <Application>Microsoft Office PowerPoint</Application>
  <PresentationFormat>Экран (4:3)</PresentationFormat>
  <Paragraphs>61</Paragraphs>
  <Slides>13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a_CooperBlack</vt:lpstr>
      <vt:lpstr>Arial</vt:lpstr>
      <vt:lpstr>Bookman Old Style</vt:lpstr>
      <vt:lpstr>Century Schoolbook</vt:lpstr>
      <vt:lpstr>Sitka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Артём Кулаков</cp:lastModifiedBy>
  <cp:revision>26</cp:revision>
  <dcterms:created xsi:type="dcterms:W3CDTF">2014-06-29T20:57:07Z</dcterms:created>
  <dcterms:modified xsi:type="dcterms:W3CDTF">2016-09-24T13:32:13Z</dcterms:modified>
</cp:coreProperties>
</file>